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023" r:id="rId2"/>
    <p:sldId id="2024" r:id="rId3"/>
    <p:sldId id="2061" r:id="rId4"/>
    <p:sldId id="2058" r:id="rId5"/>
    <p:sldId id="446" r:id="rId6"/>
    <p:sldId id="2059" r:id="rId7"/>
    <p:sldId id="2125" r:id="rId8"/>
    <p:sldId id="2132" r:id="rId9"/>
    <p:sldId id="2109" r:id="rId10"/>
    <p:sldId id="447" r:id="rId11"/>
    <p:sldId id="2073" r:id="rId12"/>
    <p:sldId id="2066" r:id="rId13"/>
    <p:sldId id="2067" r:id="rId14"/>
    <p:sldId id="2068" r:id="rId15"/>
    <p:sldId id="2074" r:id="rId16"/>
    <p:sldId id="2075" r:id="rId17"/>
    <p:sldId id="2077" r:id="rId18"/>
    <p:sldId id="2076" r:id="rId19"/>
    <p:sldId id="448" r:id="rId20"/>
    <p:sldId id="2135" r:id="rId21"/>
    <p:sldId id="2092" r:id="rId22"/>
    <p:sldId id="2136" r:id="rId23"/>
    <p:sldId id="2095" r:id="rId24"/>
    <p:sldId id="2127" r:id="rId25"/>
    <p:sldId id="2133" r:id="rId26"/>
    <p:sldId id="2137" r:id="rId27"/>
    <p:sldId id="2139" r:id="rId28"/>
    <p:sldId id="2114" r:id="rId29"/>
    <p:sldId id="2131" r:id="rId30"/>
    <p:sldId id="2121" r:id="rId31"/>
    <p:sldId id="2090" r:id="rId32"/>
  </p:sldIdLst>
  <p:sldSz cx="12192000" cy="6858000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Pretendard ExtraBold" panose="02000903000000020004" pitchFamily="2" charset="-127"/>
      <p:bold r:id="rId35"/>
    </p:embeddedFont>
    <p:embeddedFont>
      <p:font typeface="Pretendard Light" panose="02000403000000020004" pitchFamily="2" charset="-127"/>
      <p:regular r:id="rId36"/>
    </p:embeddedFont>
    <p:embeddedFont>
      <p:font typeface="Pretendard Medium" panose="02000603000000020004" pitchFamily="2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pos="7333">
          <p15:clr>
            <a:srgbClr val="A4A3A4"/>
          </p15:clr>
        </p15:guide>
        <p15:guide id="4" pos="733">
          <p15:clr>
            <a:srgbClr val="A4A3A4"/>
          </p15:clr>
        </p15:guide>
        <p15:guide id="5" pos="69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윤채원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B097"/>
    <a:srgbClr val="FFFFFF"/>
    <a:srgbClr val="A6A6A6"/>
    <a:srgbClr val="02D1B3"/>
    <a:srgbClr val="BFBFBF"/>
    <a:srgbClr val="1E4BC6"/>
    <a:srgbClr val="0049F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549BB5-EF3F-498F-804B-810707AAC570}" v="16" dt="2024-07-09T08:53:29.5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5026" autoAdjust="0"/>
  </p:normalViewPr>
  <p:slideViewPr>
    <p:cSldViewPr snapToGrid="0">
      <p:cViewPr varScale="1">
        <p:scale>
          <a:sx n="82" d="100"/>
          <a:sy n="82" d="100"/>
        </p:scale>
        <p:origin x="557" y="72"/>
      </p:cViewPr>
      <p:guideLst>
        <p:guide orient="horz" pos="346"/>
        <p:guide orient="horz" pos="3974"/>
        <p:guide pos="7333"/>
        <p:guide pos="733"/>
        <p:guide pos="6947"/>
      </p:guideLst>
    </p:cSldViewPr>
  </p:slideViewPr>
  <p:outlineViewPr>
    <p:cViewPr>
      <p:scale>
        <a:sx n="33" d="100"/>
        <a:sy n="33" d="100"/>
      </p:scale>
      <p:origin x="0" y="-190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0466"/>
    </p:cViewPr>
  </p:sorterViewPr>
  <p:notesViewPr>
    <p:cSldViewPr snapToGrid="0">
      <p:cViewPr varScale="1">
        <p:scale>
          <a:sx n="80" d="100"/>
          <a:sy n="80" d="100"/>
        </p:scale>
        <p:origin x="4002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서 김" userId="b2c3a0735ba1c99f" providerId="LiveId" clId="{B8549BB5-EF3F-498F-804B-810707AAC570}"/>
    <pc:docChg chg="undo custSel addSld delSld modSld sldOrd">
      <pc:chgData name="민서 김" userId="b2c3a0735ba1c99f" providerId="LiveId" clId="{B8549BB5-EF3F-498F-804B-810707AAC570}" dt="2024-07-09T09:41:06.946" v="186" actId="47"/>
      <pc:docMkLst>
        <pc:docMk/>
      </pc:docMkLst>
      <pc:sldChg chg="modSp mod">
        <pc:chgData name="민서 김" userId="b2c3a0735ba1c99f" providerId="LiveId" clId="{B8549BB5-EF3F-498F-804B-810707AAC570}" dt="2024-07-08T14:56:21.273" v="0" actId="2711"/>
        <pc:sldMkLst>
          <pc:docMk/>
          <pc:sldMk cId="0" sldId="2076"/>
        </pc:sldMkLst>
        <pc:spChg chg="mod">
          <ac:chgData name="민서 김" userId="b2c3a0735ba1c99f" providerId="LiveId" clId="{B8549BB5-EF3F-498F-804B-810707AAC570}" dt="2024-07-08T14:56:21.273" v="0" actId="2711"/>
          <ac:spMkLst>
            <pc:docMk/>
            <pc:sldMk cId="0" sldId="2076"/>
            <ac:spMk id="43" creationId="{A5437838-7DB4-A546-A9C6-6979473689D6}"/>
          </ac:spMkLst>
        </pc:spChg>
      </pc:sldChg>
      <pc:sldChg chg="modSp mod">
        <pc:chgData name="민서 김" userId="b2c3a0735ba1c99f" providerId="LiveId" clId="{B8549BB5-EF3F-498F-804B-810707AAC570}" dt="2024-07-09T08:53:29.545" v="182" actId="1037"/>
        <pc:sldMkLst>
          <pc:docMk/>
          <pc:sldMk cId="0" sldId="2092"/>
        </pc:sldMkLst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12" creationId="{A11364F9-1B3C-391B-1BA3-0E4644B5D8F1}"/>
          </ac:spMkLst>
        </pc:spChg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13" creationId="{7CCC4C53-D82F-E344-B6BE-AEADFA8E9785}"/>
          </ac:spMkLst>
        </pc:spChg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17" creationId="{65CD4242-23E1-C46C-8BA8-D6FC09094496}"/>
          </ac:spMkLst>
        </pc:spChg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18" creationId="{21088445-EB52-01E8-B194-E7AB1B27C075}"/>
          </ac:spMkLst>
        </pc:spChg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19" creationId="{3FD70DFC-662C-F7C8-8BDD-5258DE6255C2}"/>
          </ac:spMkLst>
        </pc:spChg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20" creationId="{9C767010-8CD1-0020-7DF6-68E489BD9DE8}"/>
          </ac:spMkLst>
        </pc:spChg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21" creationId="{0A23C759-4DFB-24B6-0728-2336CB0330EF}"/>
          </ac:spMkLst>
        </pc:spChg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22" creationId="{3A2D77B1-27A7-A505-7066-5A4EBBFE4E5F}"/>
          </ac:spMkLst>
        </pc:spChg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26" creationId="{079E82AF-4B51-EB44-6229-B7E7D456CE2B}"/>
          </ac:spMkLst>
        </pc:spChg>
        <pc:spChg chg="mod">
          <ac:chgData name="민서 김" userId="b2c3a0735ba1c99f" providerId="LiveId" clId="{B8549BB5-EF3F-498F-804B-810707AAC570}" dt="2024-07-09T08:43:58.330" v="154" actId="20577"/>
          <ac:spMkLst>
            <pc:docMk/>
            <pc:sldMk cId="0" sldId="2092"/>
            <ac:spMk id="30" creationId="{3750C1D0-F26B-2175-501B-1CF41DD97AA5}"/>
          </ac:spMkLst>
        </pc:spChg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46" creationId="{0B8D1750-DF84-73FF-692E-667F2883AE98}"/>
          </ac:spMkLst>
        </pc:spChg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47" creationId="{D1B049C3-5831-2634-7C47-18D49F8309F5}"/>
          </ac:spMkLst>
        </pc:spChg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48" creationId="{8337B6DA-DE92-023F-F8D0-D33C450792AA}"/>
          </ac:spMkLst>
        </pc:spChg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49" creationId="{130FB5F1-0153-A56C-EB98-A188959001A4}"/>
          </ac:spMkLst>
        </pc:spChg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55" creationId="{C8D1A283-3669-BCAA-51A7-C30D11D2F4CB}"/>
          </ac:spMkLst>
        </pc:spChg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59" creationId="{DE81B8B8-9C04-138E-D528-62D26BCDC663}"/>
          </ac:spMkLst>
        </pc:spChg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60" creationId="{2FC649F7-4EE1-E574-B74E-2DBA0A541D59}"/>
          </ac:spMkLst>
        </pc:spChg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61" creationId="{C235C872-4244-D866-EDE0-D91A563BE0CB}"/>
          </ac:spMkLst>
        </pc:spChg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62" creationId="{E6D270A1-3696-BB2D-4751-E18B7416F05D}"/>
          </ac:spMkLst>
        </pc:spChg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28673" creationId="{A542FD7D-954D-F312-BDC4-C822F1F18B38}"/>
          </ac:spMkLst>
        </pc:spChg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28675" creationId="{60303BFF-C124-20B4-F46D-80CE6B5827AE}"/>
          </ac:spMkLst>
        </pc:spChg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28676" creationId="{B864BF38-F831-012E-2A59-86B431D3ED36}"/>
          </ac:spMkLst>
        </pc:spChg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28677" creationId="{B81EB777-2EA9-6357-7458-A4BD24B0A65F}"/>
          </ac:spMkLst>
        </pc:spChg>
        <pc:spChg chg="mod">
          <ac:chgData name="민서 김" userId="b2c3a0735ba1c99f" providerId="LiveId" clId="{B8549BB5-EF3F-498F-804B-810707AAC570}" dt="2024-07-09T08:53:29.545" v="182" actId="1037"/>
          <ac:spMkLst>
            <pc:docMk/>
            <pc:sldMk cId="0" sldId="2092"/>
            <ac:spMk id="28678" creationId="{8C630002-EADA-FCAE-A8E9-226D354B60A9}"/>
          </ac:spMkLst>
        </pc:spChg>
        <pc:grpChg chg="mod">
          <ac:chgData name="민서 김" userId="b2c3a0735ba1c99f" providerId="LiveId" clId="{B8549BB5-EF3F-498F-804B-810707AAC570}" dt="2024-07-09T08:53:29.545" v="182" actId="1037"/>
          <ac:grpSpMkLst>
            <pc:docMk/>
            <pc:sldMk cId="0" sldId="2092"/>
            <ac:grpSpMk id="28682" creationId="{A0DC0433-079A-5B5D-A10A-108C9DC97C09}"/>
          </ac:grpSpMkLst>
        </pc:grpChg>
        <pc:grpChg chg="mod">
          <ac:chgData name="민서 김" userId="b2c3a0735ba1c99f" providerId="LiveId" clId="{B8549BB5-EF3F-498F-804B-810707AAC570}" dt="2024-07-09T08:53:29.545" v="182" actId="1037"/>
          <ac:grpSpMkLst>
            <pc:docMk/>
            <pc:sldMk cId="0" sldId="2092"/>
            <ac:grpSpMk id="28685" creationId="{BD81CA29-E511-2B24-180D-F001A5AA56AD}"/>
          </ac:grpSpMkLst>
        </pc:grpChg>
        <pc:grpChg chg="mod">
          <ac:chgData name="민서 김" userId="b2c3a0735ba1c99f" providerId="LiveId" clId="{B8549BB5-EF3F-498F-804B-810707AAC570}" dt="2024-07-09T08:53:29.545" v="182" actId="1037"/>
          <ac:grpSpMkLst>
            <pc:docMk/>
            <pc:sldMk cId="0" sldId="2092"/>
            <ac:grpSpMk id="28686" creationId="{5BB847FD-D5ED-FD5B-2857-6D840579E03D}"/>
          </ac:grpSpMkLst>
        </pc:grpChg>
        <pc:grpChg chg="mod">
          <ac:chgData name="민서 김" userId="b2c3a0735ba1c99f" providerId="LiveId" clId="{B8549BB5-EF3F-498F-804B-810707AAC570}" dt="2024-07-09T08:53:29.545" v="182" actId="1037"/>
          <ac:grpSpMkLst>
            <pc:docMk/>
            <pc:sldMk cId="0" sldId="2092"/>
            <ac:grpSpMk id="28687" creationId="{6E42044C-F77E-4A88-2CB3-7CB6132863EC}"/>
          </ac:grpSpMkLst>
        </pc:grpChg>
        <pc:grpChg chg="mod">
          <ac:chgData name="민서 김" userId="b2c3a0735ba1c99f" providerId="LiveId" clId="{B8549BB5-EF3F-498F-804B-810707AAC570}" dt="2024-07-09T08:53:29.545" v="182" actId="1037"/>
          <ac:grpSpMkLst>
            <pc:docMk/>
            <pc:sldMk cId="0" sldId="2092"/>
            <ac:grpSpMk id="28696" creationId="{236FFFEB-4060-B530-1088-EA541D60A9E8}"/>
          </ac:grpSpMkLst>
        </pc:grpChg>
        <pc:picChg chg="mod">
          <ac:chgData name="민서 김" userId="b2c3a0735ba1c99f" providerId="LiveId" clId="{B8549BB5-EF3F-498F-804B-810707AAC570}" dt="2024-07-09T08:53:29.545" v="182" actId="1037"/>
          <ac:picMkLst>
            <pc:docMk/>
            <pc:sldMk cId="0" sldId="2092"/>
            <ac:picMk id="28684" creationId="{932BF46A-D1AD-664E-7ED1-1C0CD73A2AD9}"/>
          </ac:picMkLst>
        </pc:picChg>
        <pc:picChg chg="mod">
          <ac:chgData name="민서 김" userId="b2c3a0735ba1c99f" providerId="LiveId" clId="{B8549BB5-EF3F-498F-804B-810707AAC570}" dt="2024-07-09T08:53:29.545" v="182" actId="1037"/>
          <ac:picMkLst>
            <pc:docMk/>
            <pc:sldMk cId="0" sldId="2092"/>
            <ac:picMk id="28692" creationId="{6B9F4658-0FD9-4B20-B946-A364AE87C126}"/>
          </ac:picMkLst>
        </pc:picChg>
        <pc:picChg chg="mod">
          <ac:chgData name="민서 김" userId="b2c3a0735ba1c99f" providerId="LiveId" clId="{B8549BB5-EF3F-498F-804B-810707AAC570}" dt="2024-07-09T08:53:29.545" v="182" actId="1037"/>
          <ac:picMkLst>
            <pc:docMk/>
            <pc:sldMk cId="0" sldId="2092"/>
            <ac:picMk id="28693" creationId="{AE1B9139-C382-FFEA-5C79-C3A3C1465CAD}"/>
          </ac:picMkLst>
        </pc:picChg>
        <pc:picChg chg="mod">
          <ac:chgData name="민서 김" userId="b2c3a0735ba1c99f" providerId="LiveId" clId="{B8549BB5-EF3F-498F-804B-810707AAC570}" dt="2024-07-09T08:53:29.545" v="182" actId="1037"/>
          <ac:picMkLst>
            <pc:docMk/>
            <pc:sldMk cId="0" sldId="2092"/>
            <ac:picMk id="28695" creationId="{4295F733-A8C3-C9D2-4024-2834C0624E75}"/>
          </ac:picMkLst>
        </pc:picChg>
        <pc:picChg chg="mod">
          <ac:chgData name="민서 김" userId="b2c3a0735ba1c99f" providerId="LiveId" clId="{B8549BB5-EF3F-498F-804B-810707AAC570}" dt="2024-07-09T08:53:29.545" v="182" actId="1037"/>
          <ac:picMkLst>
            <pc:docMk/>
            <pc:sldMk cId="0" sldId="2092"/>
            <ac:picMk id="28701" creationId="{BEEA8A4B-2E74-AD86-13B1-87C3E3A43C53}"/>
          </ac:picMkLst>
        </pc:picChg>
        <pc:picChg chg="mod">
          <ac:chgData name="민서 김" userId="b2c3a0735ba1c99f" providerId="LiveId" clId="{B8549BB5-EF3F-498F-804B-810707AAC570}" dt="2024-07-09T08:53:29.545" v="182" actId="1037"/>
          <ac:picMkLst>
            <pc:docMk/>
            <pc:sldMk cId="0" sldId="2092"/>
            <ac:picMk id="28703" creationId="{77925755-CBB1-953D-357C-E2E93F9505D2}"/>
          </ac:picMkLst>
        </pc:picChg>
        <pc:picChg chg="mod">
          <ac:chgData name="민서 김" userId="b2c3a0735ba1c99f" providerId="LiveId" clId="{B8549BB5-EF3F-498F-804B-810707AAC570}" dt="2024-07-09T08:53:29.545" v="182" actId="1037"/>
          <ac:picMkLst>
            <pc:docMk/>
            <pc:sldMk cId="0" sldId="2092"/>
            <ac:picMk id="28708" creationId="{297C3670-A6B4-1E26-BB91-A76A09C88947}"/>
          </ac:picMkLst>
        </pc:picChg>
        <pc:picChg chg="mod">
          <ac:chgData name="민서 김" userId="b2c3a0735ba1c99f" providerId="LiveId" clId="{B8549BB5-EF3F-498F-804B-810707AAC570}" dt="2024-07-09T08:53:29.545" v="182" actId="1037"/>
          <ac:picMkLst>
            <pc:docMk/>
            <pc:sldMk cId="0" sldId="2092"/>
            <ac:picMk id="28709" creationId="{A2B9A213-A391-D0FC-65B6-9405CC19DDB2}"/>
          </ac:picMkLst>
        </pc:picChg>
        <pc:picChg chg="mod">
          <ac:chgData name="민서 김" userId="b2c3a0735ba1c99f" providerId="LiveId" clId="{B8549BB5-EF3F-498F-804B-810707AAC570}" dt="2024-07-09T08:53:29.545" v="182" actId="1037"/>
          <ac:picMkLst>
            <pc:docMk/>
            <pc:sldMk cId="0" sldId="2092"/>
            <ac:picMk id="28710" creationId="{E26473EB-B0D5-DA41-8775-09DC663B3A6B}"/>
          </ac:picMkLst>
        </pc:picChg>
        <pc:picChg chg="mod">
          <ac:chgData name="민서 김" userId="b2c3a0735ba1c99f" providerId="LiveId" clId="{B8549BB5-EF3F-498F-804B-810707AAC570}" dt="2024-07-09T08:53:29.545" v="182" actId="1037"/>
          <ac:picMkLst>
            <pc:docMk/>
            <pc:sldMk cId="0" sldId="2092"/>
            <ac:picMk id="28712" creationId="{1945C60F-4C14-838B-1EAC-C03D5B77845D}"/>
          </ac:picMkLst>
        </pc:picChg>
        <pc:picChg chg="mod">
          <ac:chgData name="민서 김" userId="b2c3a0735ba1c99f" providerId="LiveId" clId="{B8549BB5-EF3F-498F-804B-810707AAC570}" dt="2024-07-09T08:53:29.545" v="182" actId="1037"/>
          <ac:picMkLst>
            <pc:docMk/>
            <pc:sldMk cId="0" sldId="2092"/>
            <ac:picMk id="28713" creationId="{6433A65A-CDF8-49A0-D139-AD999F403952}"/>
          </ac:picMkLst>
        </pc:picChg>
        <pc:picChg chg="mod">
          <ac:chgData name="민서 김" userId="b2c3a0735ba1c99f" providerId="LiveId" clId="{B8549BB5-EF3F-498F-804B-810707AAC570}" dt="2024-07-09T08:53:29.545" v="182" actId="1037"/>
          <ac:picMkLst>
            <pc:docMk/>
            <pc:sldMk cId="0" sldId="2092"/>
            <ac:picMk id="28716" creationId="{F7412EB1-C784-F234-1659-673B913E6B92}"/>
          </ac:picMkLst>
        </pc:picChg>
        <pc:picChg chg="mod">
          <ac:chgData name="민서 김" userId="b2c3a0735ba1c99f" providerId="LiveId" clId="{B8549BB5-EF3F-498F-804B-810707AAC570}" dt="2024-07-09T08:53:29.545" v="182" actId="1037"/>
          <ac:picMkLst>
            <pc:docMk/>
            <pc:sldMk cId="0" sldId="2092"/>
            <ac:picMk id="28717" creationId="{9E851700-6181-DCFC-C671-1C0771A9B2E8}"/>
          </ac:picMkLst>
        </pc:picChg>
      </pc:sldChg>
      <pc:sldChg chg="modSp mod">
        <pc:chgData name="민서 김" userId="b2c3a0735ba1c99f" providerId="LiveId" clId="{B8549BB5-EF3F-498F-804B-810707AAC570}" dt="2024-07-09T00:12:59.287" v="32" actId="20577"/>
        <pc:sldMkLst>
          <pc:docMk/>
          <pc:sldMk cId="0" sldId="2109"/>
        </pc:sldMkLst>
        <pc:spChg chg="mod">
          <ac:chgData name="민서 김" userId="b2c3a0735ba1c99f" providerId="LiveId" clId="{B8549BB5-EF3F-498F-804B-810707AAC570}" dt="2024-07-09T00:12:59.287" v="32" actId="20577"/>
          <ac:spMkLst>
            <pc:docMk/>
            <pc:sldMk cId="0" sldId="2109"/>
            <ac:spMk id="4" creationId="{F5835BB0-30C3-289D-C6E3-B3DF448C100D}"/>
          </ac:spMkLst>
        </pc:spChg>
      </pc:sldChg>
      <pc:sldChg chg="modSp mod">
        <pc:chgData name="민서 김" userId="b2c3a0735ba1c99f" providerId="LiveId" clId="{B8549BB5-EF3F-498F-804B-810707AAC570}" dt="2024-07-09T00:10:36.157" v="10" actId="1076"/>
        <pc:sldMkLst>
          <pc:docMk/>
          <pc:sldMk cId="274196846" sldId="2125"/>
        </pc:sldMkLst>
        <pc:spChg chg="mod">
          <ac:chgData name="민서 김" userId="b2c3a0735ba1c99f" providerId="LiveId" clId="{B8549BB5-EF3F-498F-804B-810707AAC570}" dt="2024-07-09T00:10:36.157" v="10" actId="1076"/>
          <ac:spMkLst>
            <pc:docMk/>
            <pc:sldMk cId="274196846" sldId="2125"/>
            <ac:spMk id="16" creationId="{65AF07E7-32F0-333C-3C5A-8EA3B92E658E}"/>
          </ac:spMkLst>
        </pc:spChg>
        <pc:spChg chg="mod">
          <ac:chgData name="민서 김" userId="b2c3a0735ba1c99f" providerId="LiveId" clId="{B8549BB5-EF3F-498F-804B-810707AAC570}" dt="2024-07-08T14:58:14.370" v="4" actId="20577"/>
          <ac:spMkLst>
            <pc:docMk/>
            <pc:sldMk cId="274196846" sldId="2125"/>
            <ac:spMk id="66" creationId="{F4D20CC2-1D15-B350-4E79-E8BB7BA8A9F4}"/>
          </ac:spMkLst>
        </pc:spChg>
      </pc:sldChg>
      <pc:sldChg chg="addSp modSp mod">
        <pc:chgData name="민서 김" userId="b2c3a0735ba1c99f" providerId="LiveId" clId="{B8549BB5-EF3F-498F-804B-810707AAC570}" dt="2024-07-09T08:44:24.988" v="166" actId="1038"/>
        <pc:sldMkLst>
          <pc:docMk/>
          <pc:sldMk cId="3810552655" sldId="2127"/>
        </pc:sldMkLst>
        <pc:spChg chg="add mod">
          <ac:chgData name="민서 김" userId="b2c3a0735ba1c99f" providerId="LiveId" clId="{B8549BB5-EF3F-498F-804B-810707AAC570}" dt="2024-07-09T08:44:24.988" v="166" actId="1038"/>
          <ac:spMkLst>
            <pc:docMk/>
            <pc:sldMk cId="3810552655" sldId="2127"/>
            <ac:spMk id="2" creationId="{23EF219A-2FEA-08DB-5572-24D48F2F70F7}"/>
          </ac:spMkLst>
        </pc:spChg>
        <pc:spChg chg="add mod">
          <ac:chgData name="민서 김" userId="b2c3a0735ba1c99f" providerId="LiveId" clId="{B8549BB5-EF3F-498F-804B-810707AAC570}" dt="2024-07-09T08:44:24.988" v="166" actId="1038"/>
          <ac:spMkLst>
            <pc:docMk/>
            <pc:sldMk cId="3810552655" sldId="2127"/>
            <ac:spMk id="3" creationId="{76D1FF6B-5280-5000-4633-F2ABBC2BDE24}"/>
          </ac:spMkLst>
        </pc:spChg>
        <pc:spChg chg="add mod">
          <ac:chgData name="민서 김" userId="b2c3a0735ba1c99f" providerId="LiveId" clId="{B8549BB5-EF3F-498F-804B-810707AAC570}" dt="2024-07-09T08:44:24.988" v="166" actId="1038"/>
          <ac:spMkLst>
            <pc:docMk/>
            <pc:sldMk cId="3810552655" sldId="2127"/>
            <ac:spMk id="4" creationId="{E71D9DD2-0086-81A5-6DC4-084E8E2D3783}"/>
          </ac:spMkLst>
        </pc:spChg>
        <pc:spChg chg="add mod">
          <ac:chgData name="민서 김" userId="b2c3a0735ba1c99f" providerId="LiveId" clId="{B8549BB5-EF3F-498F-804B-810707AAC570}" dt="2024-07-09T08:44:24.988" v="166" actId="1038"/>
          <ac:spMkLst>
            <pc:docMk/>
            <pc:sldMk cId="3810552655" sldId="2127"/>
            <ac:spMk id="5" creationId="{6FDF1250-C9DC-A03D-5F47-BB973C9B8618}"/>
          </ac:spMkLst>
        </pc:spChg>
        <pc:picChg chg="mod">
          <ac:chgData name="민서 김" userId="b2c3a0735ba1c99f" providerId="LiveId" clId="{B8549BB5-EF3F-498F-804B-810707AAC570}" dt="2024-07-09T08:44:24.988" v="166" actId="1038"/>
          <ac:picMkLst>
            <pc:docMk/>
            <pc:sldMk cId="3810552655" sldId="2127"/>
            <ac:picMk id="12" creationId="{B5950B2A-1666-EBDE-4A9D-BFC11E9DBE73}"/>
          </ac:picMkLst>
        </pc:picChg>
        <pc:picChg chg="mod ord">
          <ac:chgData name="민서 김" userId="b2c3a0735ba1c99f" providerId="LiveId" clId="{B8549BB5-EF3F-498F-804B-810707AAC570}" dt="2024-07-09T08:44:24.988" v="166" actId="1038"/>
          <ac:picMkLst>
            <pc:docMk/>
            <pc:sldMk cId="3810552655" sldId="2127"/>
            <ac:picMk id="13" creationId="{38F62FB3-BF54-FABA-19CE-030153E46BD3}"/>
          </ac:picMkLst>
        </pc:picChg>
        <pc:picChg chg="mod ord">
          <ac:chgData name="민서 김" userId="b2c3a0735ba1c99f" providerId="LiveId" clId="{B8549BB5-EF3F-498F-804B-810707AAC570}" dt="2024-07-09T08:44:24.988" v="166" actId="1038"/>
          <ac:picMkLst>
            <pc:docMk/>
            <pc:sldMk cId="3810552655" sldId="2127"/>
            <ac:picMk id="14" creationId="{6E72D246-5ADF-029F-655F-279D52EF657D}"/>
          </ac:picMkLst>
        </pc:picChg>
        <pc:picChg chg="mod ord">
          <ac:chgData name="민서 김" userId="b2c3a0735ba1c99f" providerId="LiveId" clId="{B8549BB5-EF3F-498F-804B-810707AAC570}" dt="2024-07-09T08:44:24.988" v="166" actId="1038"/>
          <ac:picMkLst>
            <pc:docMk/>
            <pc:sldMk cId="3810552655" sldId="2127"/>
            <ac:picMk id="15" creationId="{87D0A2B7-55C2-A834-25E1-732DF882896A}"/>
          </ac:picMkLst>
        </pc:picChg>
        <pc:picChg chg="mod ord">
          <ac:chgData name="민서 김" userId="b2c3a0735ba1c99f" providerId="LiveId" clId="{B8549BB5-EF3F-498F-804B-810707AAC570}" dt="2024-07-09T08:44:24.988" v="166" actId="1038"/>
          <ac:picMkLst>
            <pc:docMk/>
            <pc:sldMk cId="3810552655" sldId="2127"/>
            <ac:picMk id="16" creationId="{26720544-555A-4934-51C9-69828B2DE03A}"/>
          </ac:picMkLst>
        </pc:picChg>
        <pc:picChg chg="mod ord">
          <ac:chgData name="민서 김" userId="b2c3a0735ba1c99f" providerId="LiveId" clId="{B8549BB5-EF3F-498F-804B-810707AAC570}" dt="2024-07-09T08:44:24.988" v="166" actId="1038"/>
          <ac:picMkLst>
            <pc:docMk/>
            <pc:sldMk cId="3810552655" sldId="2127"/>
            <ac:picMk id="17" creationId="{C60A5DB8-25D5-124A-61C5-59E723D96562}"/>
          </ac:picMkLst>
        </pc:picChg>
        <pc:picChg chg="mod">
          <ac:chgData name="민서 김" userId="b2c3a0735ba1c99f" providerId="LiveId" clId="{B8549BB5-EF3F-498F-804B-810707AAC570}" dt="2024-07-09T08:44:24.988" v="166" actId="1038"/>
          <ac:picMkLst>
            <pc:docMk/>
            <pc:sldMk cId="3810552655" sldId="2127"/>
            <ac:picMk id="18" creationId="{60F554DF-FAAC-1649-A329-3550EC29A3A3}"/>
          </ac:picMkLst>
        </pc:picChg>
        <pc:picChg chg="mod">
          <ac:chgData name="민서 김" userId="b2c3a0735ba1c99f" providerId="LiveId" clId="{B8549BB5-EF3F-498F-804B-810707AAC570}" dt="2024-07-09T08:44:24.988" v="166" actId="1038"/>
          <ac:picMkLst>
            <pc:docMk/>
            <pc:sldMk cId="3810552655" sldId="2127"/>
            <ac:picMk id="19" creationId="{8A40D632-9517-57AE-4623-63E3214613FE}"/>
          </ac:picMkLst>
        </pc:picChg>
      </pc:sldChg>
      <pc:sldChg chg="modSp del mod">
        <pc:chgData name="민서 김" userId="b2c3a0735ba1c99f" providerId="LiveId" clId="{B8549BB5-EF3F-498F-804B-810707AAC570}" dt="2024-07-09T09:41:06.946" v="186" actId="47"/>
        <pc:sldMkLst>
          <pc:docMk/>
          <pc:sldMk cId="2021510297" sldId="2130"/>
        </pc:sldMkLst>
        <pc:cxnChg chg="mod">
          <ac:chgData name="민서 김" userId="b2c3a0735ba1c99f" providerId="LiveId" clId="{B8549BB5-EF3F-498F-804B-810707AAC570}" dt="2024-07-09T08:42:14.554" v="143" actId="208"/>
          <ac:cxnSpMkLst>
            <pc:docMk/>
            <pc:sldMk cId="2021510297" sldId="2130"/>
            <ac:cxnSpMk id="4" creationId="{2D3A5377-BF00-D73A-E5A4-7BA53C900C9E}"/>
          </ac:cxnSpMkLst>
        </pc:cxnChg>
      </pc:sldChg>
      <pc:sldChg chg="modSp mod">
        <pc:chgData name="민서 김" userId="b2c3a0735ba1c99f" providerId="LiveId" clId="{B8549BB5-EF3F-498F-804B-810707AAC570}" dt="2024-07-09T09:40:40.092" v="185" actId="207"/>
        <pc:sldMkLst>
          <pc:docMk/>
          <pc:sldMk cId="286903144" sldId="2131"/>
        </pc:sldMkLst>
        <pc:graphicFrameChg chg="modGraphic">
          <ac:chgData name="민서 김" userId="b2c3a0735ba1c99f" providerId="LiveId" clId="{B8549BB5-EF3F-498F-804B-810707AAC570}" dt="2024-07-09T09:40:40.092" v="185" actId="207"/>
          <ac:graphicFrameMkLst>
            <pc:docMk/>
            <pc:sldMk cId="286903144" sldId="2131"/>
            <ac:graphicFrameMk id="7" creationId="{2FABAEB2-A609-B9FA-0427-0124A5296DBE}"/>
          </ac:graphicFrameMkLst>
        </pc:graphicFrameChg>
      </pc:sldChg>
      <pc:sldChg chg="modSp mod">
        <pc:chgData name="민서 김" userId="b2c3a0735ba1c99f" providerId="LiveId" clId="{B8549BB5-EF3F-498F-804B-810707AAC570}" dt="2024-07-09T08:42:00.307" v="140" actId="1582"/>
        <pc:sldMkLst>
          <pc:docMk/>
          <pc:sldMk cId="4129471246" sldId="2133"/>
        </pc:sldMkLst>
        <pc:cxnChg chg="mod">
          <ac:chgData name="민서 김" userId="b2c3a0735ba1c99f" providerId="LiveId" clId="{B8549BB5-EF3F-498F-804B-810707AAC570}" dt="2024-07-09T08:42:00.307" v="140" actId="1582"/>
          <ac:cxnSpMkLst>
            <pc:docMk/>
            <pc:sldMk cId="4129471246" sldId="2133"/>
            <ac:cxnSpMk id="4" creationId="{2D3A5377-BF00-D73A-E5A4-7BA53C900C9E}"/>
          </ac:cxnSpMkLst>
        </pc:cxnChg>
      </pc:sldChg>
      <pc:sldChg chg="modSp mod">
        <pc:chgData name="민서 김" userId="b2c3a0735ba1c99f" providerId="LiveId" clId="{B8549BB5-EF3F-498F-804B-810707AAC570}" dt="2024-07-09T08:43:53.548" v="148" actId="20577"/>
        <pc:sldMkLst>
          <pc:docMk/>
          <pc:sldMk cId="1870098177" sldId="2135"/>
        </pc:sldMkLst>
        <pc:spChg chg="mod">
          <ac:chgData name="민서 김" userId="b2c3a0735ba1c99f" providerId="LiveId" clId="{B8549BB5-EF3F-498F-804B-810707AAC570}" dt="2024-07-09T08:43:53.548" v="148" actId="20577"/>
          <ac:spMkLst>
            <pc:docMk/>
            <pc:sldMk cId="1870098177" sldId="2135"/>
            <ac:spMk id="59" creationId="{525DE896-A2EA-D340-94C9-F39EC475F719}"/>
          </ac:spMkLst>
        </pc:spChg>
      </pc:sldChg>
      <pc:sldChg chg="addSp delSp modSp mod">
        <pc:chgData name="민서 김" userId="b2c3a0735ba1c99f" providerId="LiveId" clId="{B8549BB5-EF3F-498F-804B-810707AAC570}" dt="2024-07-09T08:44:02.474" v="161"/>
        <pc:sldMkLst>
          <pc:docMk/>
          <pc:sldMk cId="600565299" sldId="2136"/>
        </pc:sldMkLst>
        <pc:spChg chg="mod">
          <ac:chgData name="민서 김" userId="b2c3a0735ba1c99f" providerId="LiveId" clId="{B8549BB5-EF3F-498F-804B-810707AAC570}" dt="2024-07-09T08:44:02.474" v="161"/>
          <ac:spMkLst>
            <pc:docMk/>
            <pc:sldMk cId="600565299" sldId="2136"/>
            <ac:spMk id="2" creationId="{7F7D142F-39BC-C4A3-3E06-A173D2448A33}"/>
          </ac:spMkLst>
        </pc:spChg>
        <pc:spChg chg="del">
          <ac:chgData name="민서 김" userId="b2c3a0735ba1c99f" providerId="LiveId" clId="{B8549BB5-EF3F-498F-804B-810707AAC570}" dt="2024-07-08T14:56:40.243" v="2" actId="478"/>
          <ac:spMkLst>
            <pc:docMk/>
            <pc:sldMk cId="600565299" sldId="2136"/>
            <ac:spMk id="16" creationId="{089EA3FD-2C2B-985A-C626-5F455A15EC59}"/>
          </ac:spMkLst>
        </pc:spChg>
        <pc:cxnChg chg="add mod">
          <ac:chgData name="민서 김" userId="b2c3a0735ba1c99f" providerId="LiveId" clId="{B8549BB5-EF3F-498F-804B-810707AAC570}" dt="2024-07-08T14:56:35.798" v="1"/>
          <ac:cxnSpMkLst>
            <pc:docMk/>
            <pc:sldMk cId="600565299" sldId="2136"/>
            <ac:cxnSpMk id="10" creationId="{D803FE57-8622-C6EF-385F-A725D7EAF13C}"/>
          </ac:cxnSpMkLst>
        </pc:cxnChg>
        <pc:cxnChg chg="mod">
          <ac:chgData name="민서 김" userId="b2c3a0735ba1c99f" providerId="LiveId" clId="{B8549BB5-EF3F-498F-804B-810707AAC570}" dt="2024-07-08T14:56:44.644" v="3" actId="1076"/>
          <ac:cxnSpMkLst>
            <pc:docMk/>
            <pc:sldMk cId="600565299" sldId="2136"/>
            <ac:cxnSpMk id="24" creationId="{DDA793DE-DC6D-422C-FE44-CC4C7E12B9DF}"/>
          </ac:cxnSpMkLst>
        </pc:cxnChg>
      </pc:sldChg>
      <pc:sldChg chg="modSp mod">
        <pc:chgData name="민서 김" userId="b2c3a0735ba1c99f" providerId="LiveId" clId="{B8549BB5-EF3F-498F-804B-810707AAC570}" dt="2024-07-09T08:45:25.332" v="167" actId="1076"/>
        <pc:sldMkLst>
          <pc:docMk/>
          <pc:sldMk cId="1309718799" sldId="2137"/>
        </pc:sldMkLst>
        <pc:cxnChg chg="mod">
          <ac:chgData name="민서 김" userId="b2c3a0735ba1c99f" providerId="LiveId" clId="{B8549BB5-EF3F-498F-804B-810707AAC570}" dt="2024-07-09T08:43:08.325" v="145" actId="1076"/>
          <ac:cxnSpMkLst>
            <pc:docMk/>
            <pc:sldMk cId="1309718799" sldId="2137"/>
            <ac:cxnSpMk id="4" creationId="{2D3A5377-BF00-D73A-E5A4-7BA53C900C9E}"/>
          </ac:cxnSpMkLst>
        </pc:cxnChg>
        <pc:cxnChg chg="mod">
          <ac:chgData name="민서 김" userId="b2c3a0735ba1c99f" providerId="LiveId" clId="{B8549BB5-EF3F-498F-804B-810707AAC570}" dt="2024-07-09T08:45:25.332" v="167" actId="1076"/>
          <ac:cxnSpMkLst>
            <pc:docMk/>
            <pc:sldMk cId="1309718799" sldId="2137"/>
            <ac:cxnSpMk id="5" creationId="{EF44673B-17F5-B0ED-538E-0BE8B1A15683}"/>
          </ac:cxnSpMkLst>
        </pc:cxnChg>
      </pc:sldChg>
      <pc:sldChg chg="del">
        <pc:chgData name="민서 김" userId="b2c3a0735ba1c99f" providerId="LiveId" clId="{B8549BB5-EF3F-498F-804B-810707AAC570}" dt="2024-07-09T00:09:45.098" v="6" actId="47"/>
        <pc:sldMkLst>
          <pc:docMk/>
          <pc:sldMk cId="2380921749" sldId="2138"/>
        </pc:sldMkLst>
      </pc:sldChg>
      <pc:sldChg chg="modSp add mod ord">
        <pc:chgData name="민서 김" userId="b2c3a0735ba1c99f" providerId="LiveId" clId="{B8549BB5-EF3F-498F-804B-810707AAC570}" dt="2024-07-09T08:45:45.093" v="173" actId="1035"/>
        <pc:sldMkLst>
          <pc:docMk/>
          <pc:sldMk cId="1606537506" sldId="2139"/>
        </pc:sldMkLst>
        <pc:spChg chg="mod">
          <ac:chgData name="민서 김" userId="b2c3a0735ba1c99f" providerId="LiveId" clId="{B8549BB5-EF3F-498F-804B-810707AAC570}" dt="2024-07-09T08:45:45.093" v="173" actId="1035"/>
          <ac:spMkLst>
            <pc:docMk/>
            <pc:sldMk cId="1606537506" sldId="2139"/>
            <ac:spMk id="3" creationId="{6773B2FC-CC6C-1FE6-06B4-51081CB889B4}"/>
          </ac:spMkLst>
        </pc:spChg>
        <pc:spChg chg="mod">
          <ac:chgData name="민서 김" userId="b2c3a0735ba1c99f" providerId="LiveId" clId="{B8549BB5-EF3F-498F-804B-810707AAC570}" dt="2024-07-09T08:45:45.093" v="173" actId="1035"/>
          <ac:spMkLst>
            <pc:docMk/>
            <pc:sldMk cId="1606537506" sldId="2139"/>
            <ac:spMk id="7" creationId="{4A6794F3-715D-CAC3-78B3-E2001A4E26A8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4:2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186 815 24575,'4'-21'0,"-1"22"0,-4 14 0,0-20 0,0-2 0,0 0 0,0 1 0,-1-1 0,0 0 0,0 1 0,-3-8 0,3 11 0,0-1 0,1 0 0,-1 0 0,1 0 0,0 0 0,1 0 0,-1 0 0,1-6 0,-8-27 0,6 31 0,1 0 0,-1 0 0,1 0 0,0 0 0,0-10 0,-4-20 0,0 11 0,4 19 0,0 1 0,0 0 0,-1 0 0,1 0 0,-5-8 0,4 6 0,-1 1 0,1-1 0,0 1 0,0-1 0,1 0 0,-1-13 0,-2-9 0,-14-66 0,-12 20 0,21 56 0,1 0 0,-8-29 0,-9-76 0,24 123 0,0-1 0,1 0 0,-1 1 0,1-1 0,-1 0 0,1 1 0,0-1 0,-1 0 0,1 0 0,0 1 0,0-1 0,1 0 0,-1 0 0,0 1 0,0-1 0,1 0 0,-1 1 0,1-1 0,0 0 0,-1 1 0,1-1 0,0 1 0,0-1 0,0 1 0,0-1 0,0 1 0,0 0 0,1-1 0,-1 1 0,0 0 0,1 0 0,-1 0 0,3-1 0,0-2 0,-4 4 0,0 0 0,0 0 0,0 0 0,1 0 0,-1 0 0,0 0 0,0 0 0,0 0 0,0 0 0,0 0 0,0 0 0,0 0 0,0 0 0,0 1 0,0-1 0,0 0 0,0 0 0,0 0 0,0 0 0,0 0 0,1 0 0,-1 0 0,0 0 0,0 0 0,0 0 0,0 0 0,0 0 0,0 0 0,0 0 0,0 0 0,0 0 0,0 0 0,0 0 0,0 0 0,1 0 0,-1 0 0,0 0 0,0 0 0,0 0 0,0-1 0,0 1 0,0 0 0,0 0 0,0 0 0,0 0 0,2 17 0,8 55 0,18 20 0,-3-2 0,-23-75-1365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5:1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24575,'2'0'0,"0"1"0,0-1 0,1 1 0,-1-1 0,0 1 0,0 0 0,0 0 0,0 0 0,0 0 0,0 0 0,0 1 0,3 1 0,-5-2 0,1 0 0,0 0 0,0 0 0,0 0 0,0 0 0,0-1 0,0 1 0,0 0 0,0-1 0,0 1 0,0-1 0,0 1 0,0-1 0,0 0 0,1 1 0,-1-1 0,0 0 0,0 0 0,0 0 0,1 1 0,-1-2 0,0 1 0,0 0 0,0 0 0,1 0 0,-1 0 0,0-1 0,0 1 0,0-1 0,0 1 0,0-1 0,0 1 0,1-1 0,-1 1 0,0-1 0,-1 0 0,3-1 0,47-29 0,-45 27-1365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5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86 24575,'0'-4'12,"-1"0"0,1 0 0,-1 0-1,0 0 1,-1 0 0,1 0 0,-1 1-1,1-1 1,-1 0 0,-3-2 0,3 2-199,0 0 0,0 0 0,0 0 0,0 0 1,0 0-1,1-1 0,-2-6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5:1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24575,'0'-1'0,"0"0"0,3 0 0,0 2 0,0 0 0,1 2 0,0 0 0,-1 0 0,0 1 0,0-1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5:1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24575,'0'1'0,"1"1"0,0 1 0,1 1 0,1 1 0,1-1 0,0 1 0,0-2 0,0 0 0,0 1 0,-1 0 0,1 1 0,0-1 0,0 0 0,0 0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5:1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4:2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4:2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24575,'1'4'0,"-1"1"0,1 0 0,0 0 0,0 0 0,1-1 0,-1 1 0,1 0 0,0-1 0,3 6 0,-2-6 0,-1 0 0,0 0 0,0 1 0,0-1 0,-1 1 0,0-1 0,0 1 0,0-1 0,0 1 0,-1 5 0,1-5 0,0 1 0,0 0 0,0-1 0,1 1 0,0-1 0,0 0 0,0 1 0,5 7 0,10 26 0,18 89 0,-34-118-96,3 15 312,-4-25-259,0 1-1,0-1 0,0 1 0,0-1 1,0 1-1,0-1 0,0 1 1,0-1-1,0 1 0,0-1 1,1 0-1,-1 1 0,0-1 1,0 1-1,1-1 0,-1 0 1,0 1-1,0-1 0,1 1 1,-1-1-1,0 0 0,1 1 0,-1-1 1,1 0-1,-1 0 0,0 1 1,1-1-1,-1 0 0,1 0 1,-1 0-1,0 0 0,1 1 1,0-1-1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4:3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24575,'16'43'0,"-12"-27"0,0-1 0,1 1 0,0-1 0,11 19 0,-11-19-170,0 0-1,-1 0 0,-1 0 1,0 0-1,-1 0 0,0 1 1,-2 20-1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4:3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4:52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40 102 24575,'1'-3'0,"-1"0"0,0 0 0,0 0 0,0 0 0,0 0 0,-1 0 0,1 0 0,-1 0 0,1 0 0,-1 0 0,0 0 0,0 1 0,0-1 0,-1 0 0,1 0 0,-1 1 0,0-1 0,1 1 0,-1-1 0,0 1 0,-3-2 0,5 3 0,-1 1 0,1 0 0,-1-1 0,0 1 0,1-1 0,-1 1 0,1-1 0,-1 1 0,1-1 0,-1 1 0,1-1 0,0 1 0,-1-1 0,1 0 0,0 1 0,-1-1 0,1 0 0,0 1 0,0-1 0,0 0 0,0 1 0,-1-1 0,1 0 0,0 0 0,0 1 0,0-1 0,0 0 0,1 1 0,-1-1 0,0 0 0,0 1 0,1-2 0,0 1 0,0 0 0,1 0 0,-1 1 0,0-1 0,1 0 0,-1 1 0,1 0 0,-1-1 0,1 1 0,-1 0 0,1 0 0,-1-1 0,1 1 0,1 1 0,54 6 0,-33-3 0,-1-1 0,1-1 0,-1-1 0,29-1 0,-12-1 0,-40 1 0,0 0 0,1 0 0,-1 0 0,0 0 0,0-1 0,1 1 0,-1 0 0,0 0 0,0 0 0,1 0 0,-1 0 0,0 0 0,1 0 0,-1 0 0,0 1 0,0-1 0,1 0 0,-1 0 0,0 0 0,0 0 0,1 0 0,-1 0 0,0 0 0,0 1 0,1-1 0,-1 0 0,0 0 0,0 0 0,0 1 0,1-1 0,-1 0 0,0 0 0,0 0 0,0 1 0,0-1 0,0 0 0,1 1 0,-9 7 0,-19 6 0,6-11 0,15-3 0,0 1 0,0 0 0,0 0 0,0 0 0,0 1 0,-9 4 0,48 0 0,-14-3 0,-31 1 0,-32 1 0,27-7 0,-8 1 0,21 2 0,13 2 0,-67 6 0,74-19 0,-16 10 0,0 0 0,1-1 0,-1 1 0,1 0 0,-1 0 0,0 0 0,1 0 0,-1-1 0,0 1 0,0 0 0,1 0 0,-1-1 0,0 1 0,1 0 0,-1-1 0,0 1 0,0 0 0,0-1 0,1 1 0,-1 0 0,0-1 0,0 1 0,0 0 0,0-1 0,0 1 0,0 0 0,0-1 0,0 1 0,0-1 0,0 1 0,0 0 0,0-1 0,0 1 0,0 0 0,0-1 0,0 1 0,0-1 0,0 1 0,0 0 0,-1-1 0,1 1 0,0 0 0,0-1 0,0 1 0,-1 0 0,1-1 0,0 1 0,0 0 0,-1 0 0,1-1 0,0 1 0,-1 0 0,1 0 0,0 0 0,-1-1 0,1 1 0,-3-1 0,1-1 0,1 1 0,-1 0 0,0 0 0,1 0 0,-1 1 0,0-1 0,1 0 0,-1 1 0,0-1 0,0 1 0,0-1 0,1 1 0,-1 0 0,0 0 0,0 0 0,0 0 0,0 0 0,0 0 0,1 1 0,-1-1 0,0 0 0,0 1 0,0 0 0,1-1 0,-1 1 0,0 0 0,1 0 0,-1 0 0,1 0 0,-1 0 0,1 0 0,-1 0 0,1 1 0,-2 1 0,2-2 0,0 1 0,-1 0 0,1 0 0,0 0 0,0-1 0,0 1 0,0 0 0,0 0 0,1 1 0,-1-1 0,1 0 0,-1 0 0,1 0 0,0 0 0,-1 0 0,1 1 0,0-1 0,1 3 0,-1-2 0,0 0 0,0 0 0,0 0 0,0 1 0,-1-1 0,1 0 0,-1-1 0,0 1 0,0 0 0,-2 5 0,-6 3 0,4-1 0,23-8 0,8-3 0,44-8 0,-46 4 0,-4 1 0,0 1 0,0 0 0,1 1 0,25 2 0,-62 11 0,-19-1 0,13-7 0,37-1 0,1-1 0,4 0 0,0-1 0,0 0 0,-1-2 0,32-6 0,12-4 0,-52 10 0,1 1 0,-1 1 0,0 0 0,16 2 0,-67 20 0,40-22 0,0 1 0,1-1 0,-1 0 0,1 1 0,-1-1 0,1 1 0,-1-1 0,1 0 0,-1 0 0,1 1 0,-1-1 0,1 0 0,-1 0 0,1 1 0,-1-1 0,1 0 0,0 0 0,-1 0 0,1 0 0,-1 0 0,1 0 0,0 0 0,-1 0 0,1 0 0,1-1 0,20 2 0,-21-1 0,27 2 0,-23 0 0,1-2 0,-1 1 0,0-1 0,1 0 0,-1 0 0,1 0 0,5-2 0,-10 2 0,0-1 0,-1 0 0,1 1 0,0-1 0,-1 0 0,1 0 0,-1 0 0,1 0 0,-1 1 0,1-1 0,-1 0 0,1 0 0,-1 0 0,0 0 0,0 0 0,1 0 0,-1 0 0,0 0 0,0 0 0,0 0 0,0 0 0,0-1 0,-2-32 0,1 22 0,1 8 0,-1 1 0,1 0 0,0 0 0,1-1 0,-1 1 0,1 0 0,-1 0 0,1 0 0,0-1 0,0 1 0,0 0 0,3-4 0,-2 5 0,-1 1 0,1 0 0,0-1 0,0 1 0,0 0 0,0 0 0,0 0 0,0 0 0,0 1 0,1-1 0,-1 1 0,0-1 0,0 1 0,0 0 0,1-1 0,-1 1 0,0 0 0,0 1 0,3-1 0,11 1 0,-11 0 0,0 0 0,-1-1 0,1 0 0,0 0 0,8-2 0,-12 2 0,0-1 0,0 1 0,0 0 0,0-1 0,0 1 0,-1-1 0,1 1 0,0-1 0,0 0 0,0 1 0,-1-1 0,1 0 0,0 1 0,-1-1 0,1 0 0,-1 0 0,1 0 0,-1 1 0,1-1 0,-1 0 0,1 0 0,-1 0 0,0 0 0,0 0 0,1 0 0,-1 0 0,0 0 0,0 0 0,0 0 0,0 0 0,0 0 0,0-1 0,0 1 0,0-1 0,0 1 0,0 0 0,0-1 0,0 1 0,0 0 0,-1-1 0,1 1 0,0 0 0,-1-1 0,1 1 0,-1 0 0,1 0 0,-1-1 0,1 1 0,-1 0 0,0 0 0,0 0 0,0 0 0,0 0 0,0 0 0,0 0 0,-2-1 0,1 1 0,-1 0 0,0 0 0,0 1 0,0 0 0,0-1 0,0 1 0,0 0 0,-6 1 0,-4 0 0,-135-2 0,-48 2 0,80 9 0,105-10 0,7-1 0,1 0 0,-1 1 0,1 0 0,-1 0 0,1 0 0,-1 0 0,1 1 0,-1-1 0,1 1 0,0 0 0,-4 1 0,11 3 0,-3-5 0,0 0 0,0 1 0,0-1 0,0 1 0,0-1 0,0 1 0,0-1 0,-1 1 0,1 0 0,0-1 0,0 1 0,-1 0 0,1 0 0,0 0 0,-1-1 0,1 1 0,-1 0 0,1 0 0,-1 0 0,0 0 0,1 0 0,-1 0 0,0 0 0,0 0 0,0 0 0,1 0 0,-1 2 0,-4 3 0,0-1 0,0 1 0,0-1 0,-1 0 0,1 0 0,-1 0 0,0-1 0,-1 1 0,1-1 0,-1-1 0,-10 6 0,7-3 0,0-1 0,1 2 0,-13 10 0,21-17 0,0 1 0,0-1 0,0 0 0,-1 0 0,1 0 0,0 0 0,0 0 0,0 0 0,0 0 0,0 0 0,0 0 0,0 0 0,0 1 0,0-1 0,0 0 0,-1 0 0,1 0 0,0 0 0,0 0 0,0 0 0,0 1 0,0-1 0,0 0 0,0 0 0,0 0 0,0 0 0,0 0 0,0 0 0,0 1 0,0-1 0,0 0 0,0 0 0,0 0 0,0 0 0,0 0 0,0 0 0,0 1 0,1-1 0,-1 0 0,0 0 0,0 0 0,0 0 0,0 0 0,0 0 0,0 0 0,0 0 0,0 1 0,0-1 0,1 0 0,-1 0 0,0 0 0,0 0 0,0 0 0,11 1 0,14-4 0,168-50 0,-304 90 0,181-40 0,-42 0 0,-13 1 0,1 1 0,0 0 0,20 2 0,-36-1 0,-1 0 0,1 0 0,0 1 0,0-1 0,0 0 0,0 0 0,0 0 0,0 0 0,0 0 0,0 0 0,0 0 0,0 0 0,0 0 0,0 0 0,0 0 0,0 1 0,0-1 0,0 0 0,0 0 0,0 0 0,0 0 0,0 0 0,0 0 0,0 0 0,0 0 0,0 0 0,0 1 0,0-1 0,0 0 0,0 0 0,0 0 0,0 0 0,0 0 0,0 0 0,0 0 0,0 0 0,0 0 0,0 0 0,0 0 0,0 1 0,0-1 0,0 0 0,0 0 0,1 0 0,-1 0 0,0 0 0,0 0 0,0 0 0,0 0 0,0 0 0,0 0 0,0 0 0,0 0 0,0 0 0,0 0 0,1 0 0,-1 0 0,0 0 0,0 0 0,0 0 0,0 0 0,0 0 0,0 0 0,0 0 0,0 0 0,1 0 0,-13 6 0,-13 3 0,22-8 0,17-5 0,25-5 0,3 4 0,67-7 0,-91 14 0,-29 3 0,-28 3 0,26-6 0,7-1 0,1 0 0,0 0 0,0 0 0,-1-1 0,1 0 0,0 0 0,-1 0 0,1-1 0,0 0 0,-10-2 0,15 2 0,-1 1 0,1-1 0,0 1 0,0-1 0,-1 1 0,1-1 0,0 1 0,0-1 0,0 1 0,0-1 0,0 0 0,0 1 0,0-1 0,0 1 0,0-1 0,0 1 0,0-1 0,0 0 0,0 1 0,0-1 0,0 1 0,1-1 0,-1 1 0,0-1 0,0 1 0,1-1 0,-1 1 0,0-1 0,1 1 0,-1-1 0,1 1 0,-1 0 0,0-1 0,1 1 0,-1 0 0,1-1 0,-1 1 0,1 0 0,-1-1 0,1 1 0,0 0 0,23-16 0,-10 10 0,1 0 0,24-6 0,-16 6 0,-32 7 0,0 0 0,-1 0 0,1-1 0,-13-1 0,-7 0 0,25-1 0,12-1 0,7-3 0,-18 3 0,-15 2 0,-83 5 0,236-4 0,-135 0 0,0 0 0,0 0 0,1 0 0,-1 0 0,0 0 0,1 0 0,-1 0 0,0 0 0,1 0 0,-1 0 0,0 0 0,1 0 0,-1 0 0,0 0 0,1 0 0,-1 0 0,0 0 0,0 0 0,1 0 0,-1 1 0,0-1 0,1 0 0,-1 0 0,0 0 0,0 1 0,1-1 0,-1 0 0,0 0 0,0 0 0,0 1 0,1-1 0,-1 0 0,0 0 0,0 1 0,0-1 0,0 0 0,0 1 0,1-1 0,-1 0 0,0 1 0,0-1 0,0 1 0,-11 12 0,-22 7 0,28-19 0,0 0 0,-1-1 0,1 1 0,0-1 0,-1 0 0,-7-2 0,-11 1 0,12 1 0,-46 1 0,49-3 0,36-5 0,4 2 0,0 2 0,49 0 0,-67 5 0,-12 4 0,-14 7 0,8-8 0,21-10 0,4-3 0,0 1 0,0 1 0,32-6 0,-34 8 0,-9 3 0,-16 16 0,4-9-114,0-1 1,0 1-1,0-1 0,1 1 0,-1 0 1,2 0-1,-1 0 0,1 0 0,0 0 1,0 0-1,0 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4:58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31 24575,'0'1'0,"0"1"0,0 0 0,-1-1 0,1 1 0,0 0 0,-1-1 0,1 1 0,-1 0 0,1-1 0,-1 1 0,0-1 0,0 1 0,1-1 0,-1 1 0,0-1 0,-1 0 0,1 0 0,0 1 0,0-1 0,0 0 0,-1 0 0,1 0 0,0 0 0,-1 0 0,1-1 0,-1 1 0,-1 0 0,1 0 0,0 1 0,0-1 0,0 0 0,0 0 0,0 1 0,0-1 0,0 1 0,1-1 0,-1 1 0,1 0 0,-1 0 0,-1 3 0,2-2 0,0 0 0,0 0 0,0 0 0,1 0 0,-1 0 0,1 0 0,0 0 0,0 4 0,2-4 0,-1-22 0,-1 16 0,0 0 0,0 0 0,0 0 0,1-1 0,-1 1 0,1 0 0,0 0 0,0 0 0,0 0 0,1 0 0,-1 0 0,0 0 0,1 1 0,0-1 0,0 0 0,0 1 0,0 0 0,0-1 0,0 1 0,1 0 0,-1 0 0,1 0 0,0 0 0,5-2 0,-1 0 0,1 1 0,0 1 0,0 0 0,0 0 0,0 0 0,0 1 0,1 1 0,12-1 0,-20 1 0,-1 1 0,0-1 0,1 0 0,-1 0 0,1 0 0,-1 0 0,0 0 0,1 0 0,-1 0 0,1 1 0,-1-1 0,0 0 0,1-1 0,-1 1 0,1 0 0,-1 0 0,0 0 0,1 0 0,-1 0 0,1 0 0,-1 0 0,0-1 0,1 1 0,-1 0 0,0 0 0,1 0 0,-1-1 0,0 1 0,1 0 0,-1-1 0,0 1 0,1 0 0,-1-1 0,0 1 0,0 0 0,1-1 0,-1 1 0,0-1 0,-10-11 0,7 10 0,39 3 0,-29 4 0,0 0 0,0 0 0,0 0 0,0 1 0,-1 0 0,0 0 0,0 1 0,-1 0 0,1 0 0,-2 0 0,1 1 0,5 11 0,-7-5 0,-1 1 0,0 0 0,-1-1 0,-1 1 0,-1 23 0,-2-32 0,0 0 0,0 0 0,0 0 0,0 0 0,-1-1 0,0 1 0,0-1 0,-1 0 0,-6 6 0,1 0 0,7-9 0,1 0 0,-1 0 0,1 0 0,-1 0 0,0-1 0,1 1 0,-1-1 0,0 0 0,0 0 0,0 0 0,0 0 0,0 0 0,0-1 0,-3 1 0,-49 1 0,43-2 0,10-1 0,0 1 0,-1 0 0,1-1 0,-1 1 0,1-1 0,0 0 0,-1 0 0,1 0 0,0 0 0,0 0 0,-1-1 0,1 1 0,0-1 0,0 1 0,1-1 0,-3-2 0,-25-34 0,27 35 0,-1-3-151,0 0-1,1 1 0,-1-1 0,1 0 1,1 0-1,-1 0 0,1-1 1,-1-7-1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5:0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38 24575,'-1'0'0,"0"-1"0,-1 1 0,1 0 0,0 0 0,0 0 0,0 0 0,-1 0 0,1 0 0,0 0 0,0 0 0,0 1 0,0-1 0,0 0 0,-1 1 0,1-1 0,0 0 0,0 1 0,0 0 0,0-1 0,0 1 0,0 0 0,0-1 0,0 1 0,1 0 0,-1 0 0,0 0 0,0 0 0,1 0 0,-1 0 0,0 0 0,1 0 0,-1 0 0,1 0 0,-1 0 0,1 0 0,0 0 0,-1 0 0,1 0 0,0 1 0,0-1 0,0 2 0,-5 16 0,-1-2 0,2-6 0,1 1 0,0-1 0,-2 16 0,4-22 0,1-1 0,0 1 0,0-1 0,1 1 0,-1 0 0,1-1 0,0 1 0,1-1 0,-1 0 0,1 1 0,-1-1 0,4 5 0,-3-4 0,1 1 0,1 0 0,-1-1 0,1 0 0,0 0 0,8 8 0,-9-10 0,1-1 0,-1 0 0,0-1 0,1 1 0,0-1 0,-1 1 0,1-1 0,0 0 0,0 0 0,0-1 0,0 1 0,5-1 0,8 2 0,-6-1 0,1 0 0,-1-1 0,15-1 0,-23 1 0,0 0 0,0-1 0,0 0 0,0 0 0,0 0 0,0 0 0,0 0 0,0 0 0,-1-1 0,1 1 0,0-1 0,-1 0 0,1 0 0,-1 0 0,0 0 0,4-4 0,-3 0 0,-1 0 0,0 0 0,0 0 0,0 0 0,-1 0 0,0 0 0,0 0 0,-1-7 0,-5 18 0,1 0 0,-1 0 0,1 1 0,-6 10 0,3-8 0,12-24 0,11-25 0,-13 35 0,-1 1 0,0-1 0,0 0 0,0 0 0,-1 0 0,0 0 0,0 0 0,-1 0 0,1 0 0,-1-1 0,-1-6 0,0 10 0,1 0 0,-1 0 0,0 0 0,0 1 0,0-1 0,0 0 0,0 1 0,0-1 0,-1 1 0,0-1 0,1 1 0,-1 0 0,0-1 0,0 1 0,0 0 0,0 0 0,-1 0 0,1 1 0,0-1 0,-1 1 0,1-1 0,-1 1 0,0 0 0,1 0 0,-5-1 0,-32-17 0,34 16 0,0 0 0,-1 1 0,1-1 0,0 1 0,-1 0 0,1 0 0,-1 1 0,-8-2 0,-2 1 0,18 0 0,28-4 0,-9 3 0,-18 2 0,-1 1 0,1-1 0,0 1 0,-1 0 0,1 0 0,0 0 0,0 0 0,-1 0 0,1 1 0,0-1 0,-1 1 0,1-1 0,0 1 0,-1 0 0,1 0 0,-1 0 0,1 1 0,-1-1 0,0 0 0,1 1 0,-1 0 0,0-1 0,0 1 0,0 0 0,0 0 0,-1 0 0,1 1 0,0-1 0,-1 0 0,0 0 0,1 1 0,-1-1 0,0 1 0,0-1 0,0 1 0,-1 0 0,1-1 0,-1 1 0,1 0 0,-1 0 0,0-1 0,0 6 0,0-5 0,0 1 0,1-1 0,0 1 0,-1-1 0,1 1 0,1-1 0,0 3 0,6 22 0,0 12-1365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5:1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24575,'-3'0'0,"0"1"0,1 0 0,-1 0 0,1 0 0,-1 1 0,1-1 0,0 0 0,-1 1 0,1 0 0,0-1 0,0 1 0,0 0 0,0 0 0,0 0 0,1 1 0,-1-1 0,-2 4 0,-8 9 0,11-14 6,0 1 0,0 0 0,0-1-1,0 1 1,0 0 0,0-1 0,1 1-1,-1 0 1,0 0 0,1 0 0,0 0-1,-1-1 1,1 1 0,0 0 0,0 0-1,0 2 1,-2 15-1469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8F073F5-021F-3154-F74B-2610401354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E96047-925A-BC8E-8CED-CBF4CD474DB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1B1B76F-2B01-48C3-9D9C-A62DFACAE0AF}" type="datetimeFigureOut">
              <a:rPr lang="ko-KR" altLang="en-US"/>
              <a:pPr>
                <a:defRPr/>
              </a:pPr>
              <a:t>2024-07-09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C80E2E09-DB0F-6906-45DA-56F9CFD487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934D098-A099-F6F2-60E8-12339A545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B17D45-D75F-1911-AEA7-897F91B08E3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E342B0-EA12-DA76-36D4-606393991B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BB99E1E-8D51-4F06-B063-0A596A5580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B99E1E-8D51-4F06-B063-0A596A5580D0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951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B99E1E-8D51-4F06-B063-0A596A5580D0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594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B99E1E-8D51-4F06-B063-0A596A5580D0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4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B99E1E-8D51-4F06-B063-0A596A5580D0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98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B99E1E-8D51-4F06-B063-0A596A5580D0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189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B99E1E-8D51-4F06-B063-0A596A5580D0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963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B99E1E-8D51-4F06-B063-0A596A5580D0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553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B99E1E-8D51-4F06-B063-0A596A5580D0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80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B99E1E-8D51-4F06-B063-0A596A5580D0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27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>
            <a:extLst>
              <a:ext uri="{FF2B5EF4-FFF2-40B4-BE49-F238E27FC236}">
                <a16:creationId xmlns:a16="http://schemas.microsoft.com/office/drawing/2014/main" id="{0C8A32C1-B173-4813-BA98-D4AD8E369D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슬라이드 노트 개체 틀 2">
            <a:extLst>
              <a:ext uri="{FF2B5EF4-FFF2-40B4-BE49-F238E27FC236}">
                <a16:creationId xmlns:a16="http://schemas.microsoft.com/office/drawing/2014/main" id="{747BA92F-60FD-7409-C0AB-67FADC003C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FBBF3D-23F3-DF31-2409-55F773297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28613D-B01B-4B0E-870E-2945D5E53883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B99E1E-8D51-4F06-B063-0A596A5580D0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67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B99E1E-8D51-4F06-B063-0A596A5580D0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320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>
            <a:extLst>
              <a:ext uri="{FF2B5EF4-FFF2-40B4-BE49-F238E27FC236}">
                <a16:creationId xmlns:a16="http://schemas.microsoft.com/office/drawing/2014/main" id="{B5BBE9CB-E7CF-42B3-FB6C-E0236DB492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슬라이드 노트 개체 틀 2">
            <a:extLst>
              <a:ext uri="{FF2B5EF4-FFF2-40B4-BE49-F238E27FC236}">
                <a16:creationId xmlns:a16="http://schemas.microsoft.com/office/drawing/2014/main" id="{CD289D6A-497C-4C1C-CD51-AB47729AB9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CDED42-931B-BA05-11DD-A951B5F80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2E0132-01EB-44D5-81C2-E7267761B8CB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>
            <a:extLst>
              <a:ext uri="{FF2B5EF4-FFF2-40B4-BE49-F238E27FC236}">
                <a16:creationId xmlns:a16="http://schemas.microsoft.com/office/drawing/2014/main" id="{B5BBE9CB-E7CF-42B3-FB6C-E0236DB492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슬라이드 노트 개체 틀 2">
            <a:extLst>
              <a:ext uri="{FF2B5EF4-FFF2-40B4-BE49-F238E27FC236}">
                <a16:creationId xmlns:a16="http://schemas.microsoft.com/office/drawing/2014/main" id="{CD289D6A-497C-4C1C-CD51-AB47729AB9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CDED42-931B-BA05-11DD-A951B5F80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2E0132-01EB-44D5-81C2-E7267761B8CB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759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>
            <a:extLst>
              <a:ext uri="{FF2B5EF4-FFF2-40B4-BE49-F238E27FC236}">
                <a16:creationId xmlns:a16="http://schemas.microsoft.com/office/drawing/2014/main" id="{B5BBE9CB-E7CF-42B3-FB6C-E0236DB492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슬라이드 노트 개체 틀 2">
            <a:extLst>
              <a:ext uri="{FF2B5EF4-FFF2-40B4-BE49-F238E27FC236}">
                <a16:creationId xmlns:a16="http://schemas.microsoft.com/office/drawing/2014/main" id="{CD289D6A-497C-4C1C-CD51-AB47729AB9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CDED42-931B-BA05-11DD-A951B5F80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2E0132-01EB-44D5-81C2-E7267761B8CB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495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>
            <a:extLst>
              <a:ext uri="{FF2B5EF4-FFF2-40B4-BE49-F238E27FC236}">
                <a16:creationId xmlns:a16="http://schemas.microsoft.com/office/drawing/2014/main" id="{B5BBE9CB-E7CF-42B3-FB6C-E0236DB492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슬라이드 노트 개체 틀 2">
            <a:extLst>
              <a:ext uri="{FF2B5EF4-FFF2-40B4-BE49-F238E27FC236}">
                <a16:creationId xmlns:a16="http://schemas.microsoft.com/office/drawing/2014/main" id="{CD289D6A-497C-4C1C-CD51-AB47729AB9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CDED42-931B-BA05-11DD-A951B5F80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2E0132-01EB-44D5-81C2-E7267761B8CB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256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>
            <a:extLst>
              <a:ext uri="{FF2B5EF4-FFF2-40B4-BE49-F238E27FC236}">
                <a16:creationId xmlns:a16="http://schemas.microsoft.com/office/drawing/2014/main" id="{B5BBE9CB-E7CF-42B3-FB6C-E0236DB492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슬라이드 노트 개체 틀 2">
            <a:extLst>
              <a:ext uri="{FF2B5EF4-FFF2-40B4-BE49-F238E27FC236}">
                <a16:creationId xmlns:a16="http://schemas.microsoft.com/office/drawing/2014/main" id="{CD289D6A-497C-4C1C-CD51-AB47729AB9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CDED42-931B-BA05-11DD-A951B5F80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2E0132-01EB-44D5-81C2-E7267761B8CB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751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>
            <a:extLst>
              <a:ext uri="{FF2B5EF4-FFF2-40B4-BE49-F238E27FC236}">
                <a16:creationId xmlns:a16="http://schemas.microsoft.com/office/drawing/2014/main" id="{B5BBE9CB-E7CF-42B3-FB6C-E0236DB492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슬라이드 노트 개체 틀 2">
            <a:extLst>
              <a:ext uri="{FF2B5EF4-FFF2-40B4-BE49-F238E27FC236}">
                <a16:creationId xmlns:a16="http://schemas.microsoft.com/office/drawing/2014/main" id="{CD289D6A-497C-4C1C-CD51-AB47729AB9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CDED42-931B-BA05-11DD-A951B5F80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2E0132-01EB-44D5-81C2-E7267761B8CB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636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B99E1E-8D51-4F06-B063-0A596A5580D0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65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B99E1E-8D51-4F06-B063-0A596A5580D0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997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B99E1E-8D51-4F06-B063-0A596A5580D0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010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B99E1E-8D51-4F06-B063-0A596A5580D0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803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B99E1E-8D51-4F06-B063-0A596A5580D0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61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B99E1E-8D51-4F06-B063-0A596A5580D0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98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B99E1E-8D51-4F06-B063-0A596A5580D0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359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65CAED-9060-9FEA-72B1-782EEDFB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DFE175-3E99-CFE8-2B2F-DFDE0A3B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219C64-AFB8-5568-EEB5-03E6BE7C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4ED15-D7A6-4B4F-8A8C-B0DB5719D31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199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6D428-E1E5-73F7-8B52-16DD663F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F0AE23-51E4-34E5-7D73-35329D11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676C9-7790-6BDC-E16D-F173E339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ABEFAA-B0C3-4855-B6C4-A37B80D748F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6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7BEE35-16FB-9E72-6FFB-0601B24E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EA123-7668-D5F4-4F18-577F577FC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4823E-7C47-C7B3-F58C-9870B91E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96F67B-8FE5-49C3-96BB-70A26CD967C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628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88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9">
            <a:extLst>
              <a:ext uri="{FF2B5EF4-FFF2-40B4-BE49-F238E27FC236}">
                <a16:creationId xmlns:a16="http://schemas.microsoft.com/office/drawing/2014/main" id="{E988B779-C470-4985-2FA7-5965C2F5BB51}"/>
              </a:ext>
            </a:extLst>
          </p:cNvPr>
          <p:cNvCxnSpPr>
            <a:cxnSpLocks/>
          </p:cNvCxnSpPr>
          <p:nvPr userDrawn="1"/>
        </p:nvCxnSpPr>
        <p:spPr>
          <a:xfrm>
            <a:off x="973138" y="1254125"/>
            <a:ext cx="10666412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10">
            <a:extLst>
              <a:ext uri="{FF2B5EF4-FFF2-40B4-BE49-F238E27FC236}">
                <a16:creationId xmlns:a16="http://schemas.microsoft.com/office/drawing/2014/main" id="{F3E4EB9F-DF30-64DE-379E-DCDEB0838F46}"/>
              </a:ext>
            </a:extLst>
          </p:cNvPr>
          <p:cNvCxnSpPr>
            <a:cxnSpLocks/>
          </p:cNvCxnSpPr>
          <p:nvPr userDrawn="1"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>
          <a:xfrm>
            <a:off x="10982598" y="941326"/>
            <a:ext cx="628377" cy="249299"/>
          </a:xfrm>
          <a:noFill/>
        </p:spPr>
        <p:txBody>
          <a:bodyPr wrap="none" lIns="0" tIns="0" rIns="0" bIns="0" rtlCol="0" anchor="b">
            <a:spAutoFit/>
          </a:bodyPr>
          <a:lstStyle>
            <a:lvl1pPr marL="0" indent="0">
              <a:buNone/>
              <a:defRPr lang="ko-KR" altLang="en-US" sz="18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71500" y="857250"/>
            <a:ext cx="4744247" cy="332399"/>
          </a:xfr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ko-KR" altLang="en-US" sz="2400" spc="-3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570850" y="552763"/>
            <a:ext cx="2437206" cy="193899"/>
          </a:xfrm>
          <a:noFill/>
        </p:spPr>
        <p:txBody>
          <a:bodyPr wrap="none" lIns="0" tIns="0" rIns="0" bIns="0" rtlCol="0" anchor="b">
            <a:spAutoFit/>
          </a:bodyPr>
          <a:lstStyle>
            <a:lvl1pPr marL="0" indent="0">
              <a:buNone/>
              <a:defRPr lang="ko-KR" altLang="en-US" sz="1400" spc="-3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1176624" y="855679"/>
            <a:ext cx="4718599" cy="332399"/>
          </a:xfr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ko-KR" altLang="en-US" sz="2400" spc="-3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641083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레이아웃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669E8807-2E7E-119A-8DCA-A20C01322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93692E-B626-45E3-9390-2347EC2CB946}" type="datetimeFigureOut">
              <a:rPr lang="ko-KR" altLang="en-US"/>
              <a:pPr>
                <a:defRPr/>
              </a:pPr>
              <a:t>2024-07-09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2413981D-5C16-4797-69A0-7EFD15E4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B3DDF82E-4BFA-0CBA-31CF-150A461BA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B6232-5A21-4812-8982-2970AA8C9A1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839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683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331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955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9CD6DE-C4B2-D9D4-D548-07D9E5909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FC7159-793C-768C-3C12-2C33C0173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82FD8-7792-A358-AEF4-9D9EFF23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D3470-EBA1-4438-BE82-15196E8A83E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38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A32409-7B37-6D6B-E4A7-C1E9F7379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274360-44DE-A8CA-5B7B-6CD47FBC0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65084-2F9B-6211-C6FD-08F03CF2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4C545C-B48F-4ED1-8A77-CEAF74C3170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012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3198E516-60EB-D1CB-06DC-5305F73DF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2CE35BA6-8BFD-2C49-4C78-F21AF269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FEFC7A7-8314-8B49-9EC4-D41856FD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6BF38-B64A-4DC0-BB03-946870B8DE2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873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320541D1-F1D7-552C-678A-651E34F9E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75F921E4-C616-0A61-98AE-85C4FA22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224446F-EEB8-2021-5C31-C50CEB37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FB23D-F4A0-431F-9F30-7D1A48FBD1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26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CEEB5DF4-01EB-B263-5F51-5B97FB60A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66C47617-CD92-6205-EA84-4A670A87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BF17A2C3-9D51-7CE7-F8DD-784E126A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C9CCF-2F78-4007-BC10-08BCF70850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91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 descr="텍스트, 실외, 하늘, 도시이(가) 표시된 사진&#10;&#10;자동 생성된 설명">
            <a:extLst>
              <a:ext uri="{FF2B5EF4-FFF2-40B4-BE49-F238E27FC236}">
                <a16:creationId xmlns:a16="http://schemas.microsoft.com/office/drawing/2014/main" id="{54D42397-589C-70BC-64E9-989E68EC1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D42010B-60AA-DE36-1373-FCBB5AEB7C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171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E3DB1FB9-DB2A-2928-9B2C-43D2FBB0E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37CB6EE4-82F0-6E49-D3D1-5295348AA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0DBB448-5679-55EB-BD39-A223CA49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8A9E9-B476-4183-8AF1-F9687016D33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09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8B4A25AB-F5B4-1303-8EC4-83738D6D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A623DE9D-B046-D2B1-7812-D0524D9B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FA4B75C-592F-058F-663A-970AF501C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038842-D559-49F4-944F-85A130C8343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015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62007C6E-C7FE-DC59-8D5D-0C9BF54A57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D5193A11-407D-34ED-CB05-29D9D515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A916A9-09DE-1203-752C-A23DB2A603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solidFill>
                  <a:srgbClr val="898989"/>
                </a:solidFill>
                <a:latin typeface="Pretendard Light"/>
                <a:ea typeface="굴림" panose="020B0600000101010101" pitchFamily="50" charset="-127"/>
                <a:cs typeface="Pretendard Ligh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432125-CDED-133F-84FE-3D74B9F52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200">
                <a:solidFill>
                  <a:srgbClr val="898989"/>
                </a:solidFill>
                <a:latin typeface="Pretendard Light"/>
                <a:ea typeface="굴림" panose="020B0600000101010101" pitchFamily="50" charset="-127"/>
                <a:cs typeface="Pretendard Ligh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E1A672-8F40-D638-302C-E971429E2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solidFill>
                  <a:srgbClr val="898989"/>
                </a:solidFill>
                <a:latin typeface="Pretendard Light"/>
                <a:ea typeface="굴림" panose="020B0600000101010101" pitchFamily="50" charset="-127"/>
                <a:cs typeface="Pretendard Light"/>
              </a:defRPr>
            </a:lvl1pPr>
          </a:lstStyle>
          <a:p>
            <a:pPr>
              <a:defRPr/>
            </a:pPr>
            <a:fld id="{D9770221-EE1A-4516-8D44-D9A6B59346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6" r:id="rId1"/>
    <p:sldLayoutId id="2147484127" r:id="rId2"/>
    <p:sldLayoutId id="2147484128" r:id="rId3"/>
    <p:sldLayoutId id="2147484129" r:id="rId4"/>
    <p:sldLayoutId id="2147484130" r:id="rId5"/>
    <p:sldLayoutId id="2147484131" r:id="rId6"/>
    <p:sldLayoutId id="2147484136" r:id="rId7"/>
    <p:sldLayoutId id="2147484132" r:id="rId8"/>
    <p:sldLayoutId id="2147484133" r:id="rId9"/>
    <p:sldLayoutId id="2147484134" r:id="rId10"/>
    <p:sldLayoutId id="2147484135" r:id="rId11"/>
    <p:sldLayoutId id="2147484137" r:id="rId12"/>
    <p:sldLayoutId id="2147484138" r:id="rId13"/>
    <p:sldLayoutId id="2147484139" r:id="rId14"/>
    <p:sldLayoutId id="2147484140" r:id="rId15"/>
    <p:sldLayoutId id="2147484141" r:id="rId16"/>
    <p:sldLayoutId id="2147484142" r:id="rId17"/>
  </p:sldLayoutIdLst>
  <p:hf hdr="0" ftr="0" dt="0"/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Pretendard ExtraBold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retendard ExtraBold"/>
          <a:ea typeface="Pretendard ExtraBold"/>
          <a:cs typeface="Pretendard ExtraBold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retendard ExtraBold"/>
          <a:ea typeface="Pretendard ExtraBold"/>
          <a:cs typeface="Pretendard ExtraBold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retendard ExtraBold"/>
          <a:ea typeface="Pretendard ExtraBold"/>
          <a:cs typeface="Pretendard ExtraBold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retendard ExtraBold"/>
          <a:ea typeface="Pretendard ExtraBold"/>
          <a:cs typeface="Pretendard ExtraBold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retendard ExtraBold"/>
          <a:ea typeface="Pretendard ExtraBold"/>
          <a:cs typeface="Pretendard ExtraBold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retendard ExtraBold"/>
          <a:ea typeface="Pretendard ExtraBold"/>
          <a:cs typeface="Pretendard ExtraBold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retendard ExtraBold"/>
          <a:ea typeface="Pretendard ExtraBold"/>
          <a:cs typeface="Pretendard ExtraBold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retendard ExtraBold"/>
          <a:ea typeface="Pretendard ExtraBold"/>
          <a:cs typeface="Pretendard ExtraBold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Pretendard Light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Pretendard Light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Pretendard Light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Pretendard Light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Pretendard Light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0.png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" Type="http://schemas.openxmlformats.org/officeDocument/2006/relationships/image" Target="../media/image20.png"/><Relationship Id="rId21" Type="http://schemas.openxmlformats.org/officeDocument/2006/relationships/customXml" Target="../ink/ink9.xml"/><Relationship Id="rId7" Type="http://schemas.openxmlformats.org/officeDocument/2006/relationships/image" Target="../media/image190.png"/><Relationship Id="rId12" Type="http://schemas.openxmlformats.org/officeDocument/2006/relationships/customXml" Target="../ink/ink4.xml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210.png"/><Relationship Id="rId24" Type="http://schemas.openxmlformats.org/officeDocument/2006/relationships/image" Target="../media/image27.png"/><Relationship Id="rId32" Type="http://schemas.openxmlformats.org/officeDocument/2006/relationships/image" Target="../media/image31.png"/><Relationship Id="rId5" Type="http://schemas.openxmlformats.org/officeDocument/2006/relationships/image" Target="../media/image22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29.png"/><Relationship Id="rId10" Type="http://schemas.openxmlformats.org/officeDocument/2006/relationships/customXml" Target="../ink/ink3.xml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21.png"/><Relationship Id="rId9" Type="http://schemas.openxmlformats.org/officeDocument/2006/relationships/image" Target="../media/image200.png"/><Relationship Id="rId14" Type="http://schemas.openxmlformats.org/officeDocument/2006/relationships/customXml" Target="../ink/ink5.xml"/><Relationship Id="rId22" Type="http://schemas.openxmlformats.org/officeDocument/2006/relationships/image" Target="../media/image26.png"/><Relationship Id="rId27" Type="http://schemas.openxmlformats.org/officeDocument/2006/relationships/customXml" Target="../ink/ink12.xml"/><Relationship Id="rId30" Type="http://schemas.openxmlformats.org/officeDocument/2006/relationships/image" Target="../media/image30.png"/><Relationship Id="rId8" Type="http://schemas.openxmlformats.org/officeDocument/2006/relationships/customXml" Target="../ink/ink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B097"/>
            </a:gs>
            <a:gs pos="2000">
              <a:srgbClr val="02B097"/>
            </a:gs>
            <a:gs pos="100000">
              <a:srgbClr val="02847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번호 개체 틀 1">
            <a:extLst>
              <a:ext uri="{FF2B5EF4-FFF2-40B4-BE49-F238E27FC236}">
                <a16:creationId xmlns:a16="http://schemas.microsoft.com/office/drawing/2014/main" id="{0B7E8678-8130-3DB2-0B71-8B9DD98A0A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798195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5E67EA25-B16F-461E-B54A-B919E8544748}" type="slidenum">
              <a:rPr lang="ko-KR" altLang="en-US" sz="1200" smtClean="0">
                <a:solidFill>
                  <a:srgbClr val="898989"/>
                </a:solidFill>
                <a:ea typeface="굴림" panose="020B0600000101010101" pitchFamily="50" charset="-127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</a:t>
            </a:fld>
            <a:endParaRPr lang="ko-KR" altLang="en-US" sz="1200">
              <a:solidFill>
                <a:srgbClr val="898989"/>
              </a:solidFill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AC30A-1D38-9631-D78D-4AD7A52CDBD3}"/>
              </a:ext>
            </a:extLst>
          </p:cNvPr>
          <p:cNvSpPr txBox="1"/>
          <p:nvPr/>
        </p:nvSpPr>
        <p:spPr>
          <a:xfrm>
            <a:off x="4591422" y="4610891"/>
            <a:ext cx="6494727" cy="21236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800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Medium" panose="020B0600000101010101" charset="-127"/>
              </a:rPr>
              <a:t>PVINCE</a:t>
            </a:r>
          </a:p>
        </p:txBody>
      </p:sp>
      <p:pic>
        <p:nvPicPr>
          <p:cNvPr id="3" name="그림 2" descr="사람, 의류, 사무용품, 사무 장비이(가) 표시된 사진&#10;&#10;자동 생성된 설명">
            <a:extLst>
              <a:ext uri="{FF2B5EF4-FFF2-40B4-BE49-F238E27FC236}">
                <a16:creationId xmlns:a16="http://schemas.microsoft.com/office/drawing/2014/main" id="{78498DA0-4E45-A287-9FC3-FFC4961D1D0C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3841376" y="2745048"/>
            <a:ext cx="8350624" cy="4114801"/>
          </a:xfrm>
          <a:custGeom>
            <a:avLst/>
            <a:gdLst>
              <a:gd name="connsiteX0" fmla="*/ 0 w 8350624"/>
              <a:gd name="connsiteY0" fmla="*/ 0 h 4114801"/>
              <a:gd name="connsiteX1" fmla="*/ 8350624 w 8350624"/>
              <a:gd name="connsiteY1" fmla="*/ 0 h 4114801"/>
              <a:gd name="connsiteX2" fmla="*/ 8350624 w 8350624"/>
              <a:gd name="connsiteY2" fmla="*/ 4114801 h 4114801"/>
              <a:gd name="connsiteX3" fmla="*/ 0 w 8350624"/>
              <a:gd name="connsiteY3" fmla="*/ 4114801 h 4114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0624" h="4114801">
                <a:moveTo>
                  <a:pt x="0" y="0"/>
                </a:moveTo>
                <a:lnTo>
                  <a:pt x="8350624" y="0"/>
                </a:lnTo>
                <a:lnTo>
                  <a:pt x="8350624" y="4114801"/>
                </a:lnTo>
                <a:lnTo>
                  <a:pt x="0" y="4114801"/>
                </a:lnTo>
                <a:close/>
              </a:path>
            </a:pathLst>
          </a:custGeom>
        </p:spPr>
      </p:pic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85063A6B-2ECA-3650-9BED-E438E7539052}"/>
              </a:ext>
            </a:extLst>
          </p:cNvPr>
          <p:cNvSpPr/>
          <p:nvPr/>
        </p:nvSpPr>
        <p:spPr>
          <a:xfrm flipV="1">
            <a:off x="3832225" y="2743200"/>
            <a:ext cx="8350250" cy="4114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88EA7-F992-341F-03D1-E226784AAE7B}"/>
              </a:ext>
            </a:extLst>
          </p:cNvPr>
          <p:cNvSpPr txBox="1"/>
          <p:nvPr/>
        </p:nvSpPr>
        <p:spPr>
          <a:xfrm>
            <a:off x="413355" y="1547463"/>
            <a:ext cx="8545288" cy="121571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Medium" panose="020B0600000101010101" charset="-127"/>
              </a:rPr>
              <a:t>GreenWay</a:t>
            </a:r>
            <a:endParaRPr lang="en-US" altLang="ko-KR" sz="2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  <a:cs typeface="Pretendard Medium" panose="020B0600000101010101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Medium" panose="020B0600000101010101" charset="-127"/>
              </a:rPr>
              <a:t>2024 </a:t>
            </a:r>
            <a:r>
              <a:rPr lang="ko-KR" altLang="en-US" sz="54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Medium" panose="020B0600000101010101" charset="-127"/>
              </a:rPr>
              <a:t>캡스톤</a:t>
            </a:r>
            <a:r>
              <a:rPr lang="ko-KR" altLang="en-US" sz="5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Medium" panose="020B0600000101010101" charset="-127"/>
              </a:rPr>
              <a:t> 디자인</a:t>
            </a:r>
            <a:r>
              <a:rPr lang="en-US" altLang="ko-KR" sz="5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Medium" panose="020B0600000101010101" charset="-127"/>
              </a:rPr>
              <a:t>Ⅱ </a:t>
            </a:r>
            <a:r>
              <a:rPr lang="ko-KR" altLang="en-US" sz="5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Medium" panose="020B0600000101010101" charset="-127"/>
              </a:rPr>
              <a:t>계획발표</a:t>
            </a:r>
            <a:endParaRPr lang="en-US" altLang="ko-KR" sz="5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73ECA-80D8-80A1-614B-AC82C8DFFF65}"/>
              </a:ext>
            </a:extLst>
          </p:cNvPr>
          <p:cNvSpPr txBox="1"/>
          <p:nvPr/>
        </p:nvSpPr>
        <p:spPr>
          <a:xfrm>
            <a:off x="7512896" y="4818313"/>
            <a:ext cx="4385175" cy="17205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지도교수님 </a:t>
            </a:r>
            <a:r>
              <a:rPr lang="en-US" altLang="ko-KR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r>
              <a:rPr lang="ko-KR" altLang="en-US" sz="21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이상금</a:t>
            </a:r>
            <a:r>
              <a:rPr lang="ko-KR" altLang="en-US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교수님</a:t>
            </a:r>
            <a:endParaRPr lang="en-US" altLang="ko-KR" sz="21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팀           원 </a:t>
            </a:r>
            <a:r>
              <a:rPr lang="en-US" altLang="ko-KR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r>
              <a:rPr lang="ko-KR" altLang="en-US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김민서</a:t>
            </a:r>
            <a:r>
              <a:rPr lang="en-US" altLang="ko-KR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(20211906) - </a:t>
            </a:r>
            <a:r>
              <a:rPr lang="ko-KR" altLang="en-US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발표자</a:t>
            </a:r>
            <a:br>
              <a:rPr lang="en-US" altLang="ko-KR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</a:br>
            <a:r>
              <a:rPr lang="en-US" altLang="ko-KR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	       </a:t>
            </a:r>
            <a:r>
              <a:rPr lang="ko-KR" altLang="en-US" sz="21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윤채원</a:t>
            </a:r>
            <a:r>
              <a:rPr lang="ko-KR" altLang="en-US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en-US" altLang="ko-KR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(20211885)</a:t>
            </a:r>
            <a:br>
              <a:rPr lang="en-US" altLang="ko-KR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</a:br>
            <a:r>
              <a:rPr lang="en-US" altLang="ko-KR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	       </a:t>
            </a:r>
            <a:r>
              <a:rPr lang="ko-KR" altLang="en-US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유진주</a:t>
            </a:r>
            <a:r>
              <a:rPr lang="en-US" altLang="ko-KR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(20211918)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2553D4B-47AB-5485-B4F4-6E3217B21C4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FB59A-03DD-440A-EBBE-0854AC2118FC}"/>
              </a:ext>
            </a:extLst>
          </p:cNvPr>
          <p:cNvSpPr txBox="1"/>
          <p:nvPr/>
        </p:nvSpPr>
        <p:spPr>
          <a:xfrm>
            <a:off x="6252697" y="3196216"/>
            <a:ext cx="4775666" cy="44165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j-lt"/>
                <a:ea typeface="Pretendard Light" panose="020B0600000101010101" charset="-127"/>
                <a:cs typeface="Pretendard Medium" panose="020B0600000101010101" charset="-127"/>
              </a:rPr>
              <a:t>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5329CD-4933-BECD-8D54-05DA82D89254}"/>
              </a:ext>
            </a:extLst>
          </p:cNvPr>
          <p:cNvSpPr txBox="1"/>
          <p:nvPr/>
        </p:nvSpPr>
        <p:spPr>
          <a:xfrm>
            <a:off x="1174750" y="887855"/>
            <a:ext cx="2424062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목표 및 비전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DD6DD5-871C-8685-CA89-07E134B1B432}"/>
              </a:ext>
            </a:extLst>
          </p:cNvPr>
          <p:cNvSpPr txBox="1"/>
          <p:nvPr/>
        </p:nvSpPr>
        <p:spPr>
          <a:xfrm>
            <a:off x="9766799" y="549275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1"/>
                </a:solidFill>
              </a:rPr>
              <a:t>GREENWAY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그룹 3">
            <a:extLst>
              <a:ext uri="{FF2B5EF4-FFF2-40B4-BE49-F238E27FC236}">
                <a16:creationId xmlns:a16="http://schemas.microsoft.com/office/drawing/2014/main" id="{28C875AD-A6D0-9D9D-EC53-0DCD1957AD3B}"/>
              </a:ext>
            </a:extLst>
          </p:cNvPr>
          <p:cNvGrpSpPr>
            <a:grpSpLocks/>
          </p:cNvGrpSpPr>
          <p:nvPr/>
        </p:nvGrpSpPr>
        <p:grpSpPr bwMode="auto">
          <a:xfrm>
            <a:off x="6451600" y="1500188"/>
            <a:ext cx="2036763" cy="1195387"/>
            <a:chOff x="6096000" y="1719652"/>
            <a:chExt cx="2037175" cy="11954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AABBBB-52EA-01F6-E2CF-64F5D2EA0607}"/>
                </a:ext>
              </a:extLst>
            </p:cNvPr>
            <p:cNvSpPr txBox="1"/>
            <p:nvPr/>
          </p:nvSpPr>
          <p:spPr>
            <a:xfrm>
              <a:off x="6765493" y="1991782"/>
              <a:ext cx="1367682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5400" spc="-5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목표</a:t>
              </a:r>
              <a:endParaRPr lang="id-ID" altLang="ko-KR" sz="54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EC23F5-A6D9-1405-E605-7D6F3AB3CF5A}"/>
                </a:ext>
              </a:extLst>
            </p:cNvPr>
            <p:cNvSpPr txBox="1"/>
            <p:nvPr/>
          </p:nvSpPr>
          <p:spPr>
            <a:xfrm>
              <a:off x="6096000" y="1719652"/>
              <a:ext cx="1907253" cy="369332"/>
            </a:xfrm>
            <a:prstGeom prst="rect">
              <a:avLst/>
            </a:prstGeom>
            <a:noFill/>
          </p:spPr>
          <p:txBody>
            <a:bodyPr wrap="none" lIns="0" tIns="0" rIns="0" bIns="0" anchor="b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1">
                      <a:lumMod val="8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우리가 지향하는</a:t>
              </a:r>
              <a:endPara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6DDE264-48CB-8C2D-4D71-29680B326984}"/>
              </a:ext>
            </a:extLst>
          </p:cNvPr>
          <p:cNvSpPr txBox="1"/>
          <p:nvPr/>
        </p:nvSpPr>
        <p:spPr>
          <a:xfrm>
            <a:off x="2124123" y="4917962"/>
            <a:ext cx="7943754" cy="14979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프로젝트는 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현대 도시의 주차 문제 해결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목표로 하며</a:t>
            </a:r>
            <a:r>
              <a:rPr lang="en-US" altLang="ko-KR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 지식과 기술을 혁신적으로 개선하고 새로운 원리를 적용하여 차세대 스마트 주차 솔루션을 개발하는데 중점을 둔다</a:t>
            </a:r>
            <a:r>
              <a:rPr lang="en-US" altLang="ko-KR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이를 통해 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기존의 주차 관련 시스템과 서비스의 한계를 극복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하고</a:t>
            </a:r>
            <a:r>
              <a:rPr lang="en-US" altLang="ko-KR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 중심의 효율적이고 지속가능한 주차 관리 방안을 제시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하고자 한다</a:t>
            </a:r>
            <a:r>
              <a:rPr lang="en-US" altLang="ko-KR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id-ID" altLang="ko-KR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7E2A4FE5-8B8E-9013-6B81-886CF7753FB7}"/>
              </a:ext>
            </a:extLst>
          </p:cNvPr>
          <p:cNvSpPr/>
          <p:nvPr/>
        </p:nvSpPr>
        <p:spPr>
          <a:xfrm>
            <a:off x="5773738" y="3929063"/>
            <a:ext cx="644525" cy="30638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  <a:ea typeface="맑은 고딕"/>
            </a:endParaRPr>
          </a:p>
        </p:txBody>
      </p:sp>
      <p:pic>
        <p:nvPicPr>
          <p:cNvPr id="2" name="그림 1" descr="라인, 건물, 흑백이(가) 표시된 사진&#10;&#10;자동 생성된 설명">
            <a:extLst>
              <a:ext uri="{FF2B5EF4-FFF2-40B4-BE49-F238E27FC236}">
                <a16:creationId xmlns:a16="http://schemas.microsoft.com/office/drawing/2014/main" id="{31FABCA6-EB38-8E1D-3545-CA494F439D67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1805" y="0"/>
            <a:ext cx="12188390" cy="4235450"/>
          </a:xfrm>
          <a:custGeom>
            <a:avLst/>
            <a:gdLst>
              <a:gd name="connsiteX0" fmla="*/ 0 w 12282368"/>
              <a:gd name="connsiteY0" fmla="*/ 0 h 4235450"/>
              <a:gd name="connsiteX1" fmla="*/ 12282368 w 12282368"/>
              <a:gd name="connsiteY1" fmla="*/ 0 h 4235450"/>
              <a:gd name="connsiteX2" fmla="*/ 12282368 w 12282368"/>
              <a:gd name="connsiteY2" fmla="*/ 4235450 h 4235450"/>
              <a:gd name="connsiteX3" fmla="*/ 0 w 12282368"/>
              <a:gd name="connsiteY3" fmla="*/ 4235450 h 423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2368" h="4235450">
                <a:moveTo>
                  <a:pt x="0" y="0"/>
                </a:moveTo>
                <a:lnTo>
                  <a:pt x="12282368" y="0"/>
                </a:lnTo>
                <a:lnTo>
                  <a:pt x="12282368" y="4235450"/>
                </a:lnTo>
                <a:lnTo>
                  <a:pt x="0" y="4235450"/>
                </a:lnTo>
                <a:close/>
              </a:path>
            </a:pathLst>
          </a:cu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F796A69-1136-0AA6-FC9B-DC97A7C9B146}"/>
              </a:ext>
            </a:extLst>
          </p:cNvPr>
          <p:cNvSpPr/>
          <p:nvPr/>
        </p:nvSpPr>
        <p:spPr>
          <a:xfrm>
            <a:off x="0" y="0"/>
            <a:ext cx="12192000" cy="4235450"/>
          </a:xfrm>
          <a:prstGeom prst="rect">
            <a:avLst/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grpSp>
        <p:nvGrpSpPr>
          <p:cNvPr id="19463" name="그룹 5">
            <a:extLst>
              <a:ext uri="{FF2B5EF4-FFF2-40B4-BE49-F238E27FC236}">
                <a16:creationId xmlns:a16="http://schemas.microsoft.com/office/drawing/2014/main" id="{6895BD0C-843B-6ADC-5D53-45CA253F643C}"/>
              </a:ext>
            </a:extLst>
          </p:cNvPr>
          <p:cNvGrpSpPr>
            <a:grpSpLocks/>
          </p:cNvGrpSpPr>
          <p:nvPr/>
        </p:nvGrpSpPr>
        <p:grpSpPr bwMode="auto">
          <a:xfrm>
            <a:off x="6604000" y="1652588"/>
            <a:ext cx="2036763" cy="1195387"/>
            <a:chOff x="6096000" y="1719652"/>
            <a:chExt cx="2037175" cy="11954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C70153-3BDC-DF5B-10B9-3E3C3D10D910}"/>
                </a:ext>
              </a:extLst>
            </p:cNvPr>
            <p:cNvSpPr txBox="1"/>
            <p:nvPr/>
          </p:nvSpPr>
          <p:spPr>
            <a:xfrm>
              <a:off x="6765493" y="1991782"/>
              <a:ext cx="1367682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5400" spc="-5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목표</a:t>
              </a:r>
              <a:endParaRPr lang="id-ID" altLang="ko-KR" sz="54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D6EE40-2C84-2FFB-1AF8-AA445394D6C6}"/>
                </a:ext>
              </a:extLst>
            </p:cNvPr>
            <p:cNvSpPr txBox="1"/>
            <p:nvPr/>
          </p:nvSpPr>
          <p:spPr>
            <a:xfrm>
              <a:off x="6096000" y="1719652"/>
              <a:ext cx="1907253" cy="369332"/>
            </a:xfrm>
            <a:prstGeom prst="rect">
              <a:avLst/>
            </a:prstGeom>
            <a:noFill/>
          </p:spPr>
          <p:txBody>
            <a:bodyPr wrap="none" lIns="0" tIns="0" rIns="0" bIns="0" anchor="b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1">
                      <a:lumMod val="8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우리가 지향하는</a:t>
              </a:r>
              <a:endPara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1F106FEC-168A-FA9E-5C01-0875C75CD9BD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44" name="직선 연결선 9">
            <a:extLst>
              <a:ext uri="{FF2B5EF4-FFF2-40B4-BE49-F238E27FC236}">
                <a16:creationId xmlns:a16="http://schemas.microsoft.com/office/drawing/2014/main" id="{D1B72542-96E7-A7B8-5B52-4AA7FA0DC70A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10">
            <a:extLst>
              <a:ext uri="{FF2B5EF4-FFF2-40B4-BE49-F238E27FC236}">
                <a16:creationId xmlns:a16="http://schemas.microsoft.com/office/drawing/2014/main" id="{F9394D3A-DAD2-76F8-A17F-3D979E682147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3">
            <a:extLst>
              <a:ext uri="{FF2B5EF4-FFF2-40B4-BE49-F238E27FC236}">
                <a16:creationId xmlns:a16="http://schemas.microsoft.com/office/drawing/2014/main" id="{A5CBDD9C-0179-62C2-6812-8208970C983B}"/>
              </a:ext>
            </a:extLst>
          </p:cNvPr>
          <p:cNvCxnSpPr>
            <a:cxnSpLocks/>
          </p:cNvCxnSpPr>
          <p:nvPr/>
        </p:nvCxnSpPr>
        <p:spPr>
          <a:xfrm>
            <a:off x="5983288" y="2540000"/>
            <a:ext cx="0" cy="82391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86" name="그룹 18">
            <a:extLst>
              <a:ext uri="{FF2B5EF4-FFF2-40B4-BE49-F238E27FC236}">
                <a16:creationId xmlns:a16="http://schemas.microsoft.com/office/drawing/2014/main" id="{A82B0A76-CD90-87B8-29DD-69B506EB11FB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2036763"/>
            <a:ext cx="2489200" cy="461962"/>
            <a:chOff x="5844958" y="2036413"/>
            <a:chExt cx="2490210" cy="46166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3EB9EF-EFA6-5FE5-D5D3-818E1948F321}"/>
                </a:ext>
              </a:extLst>
            </p:cNvPr>
            <p:cNvSpPr txBox="1"/>
            <p:nvPr/>
          </p:nvSpPr>
          <p:spPr>
            <a:xfrm>
              <a:off x="6173038" y="2036413"/>
              <a:ext cx="216213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3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편리한 주차 관리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0512" name="그룹 24">
              <a:extLst>
                <a:ext uri="{FF2B5EF4-FFF2-40B4-BE49-F238E27FC236}">
                  <a16:creationId xmlns:a16="http://schemas.microsoft.com/office/drawing/2014/main" id="{DBA66736-F0E8-7582-326E-8D71493B36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2181155"/>
              <a:ext cx="193548" cy="193548"/>
              <a:chOff x="6120552" y="3431625"/>
              <a:chExt cx="193548" cy="193548"/>
            </a:xfrm>
          </p:grpSpPr>
          <p:sp>
            <p:nvSpPr>
              <p:cNvPr id="41" name="Oval 29">
                <a:extLst>
                  <a:ext uri="{FF2B5EF4-FFF2-40B4-BE49-F238E27FC236}">
                    <a16:creationId xmlns:a16="http://schemas.microsoft.com/office/drawing/2014/main" id="{099D681B-D902-8E27-8FF7-5D8B522BFFFF}"/>
                  </a:ext>
                </a:extLst>
              </p:cNvPr>
              <p:cNvSpPr/>
              <p:nvPr/>
            </p:nvSpPr>
            <p:spPr>
              <a:xfrm rot="5400000" flipV="1">
                <a:off x="6120654" y="3431150"/>
                <a:ext cx="193550" cy="193754"/>
              </a:xfrm>
              <a:prstGeom prst="ellipse">
                <a:avLst/>
              </a:prstGeom>
              <a:noFill/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1AEEB0EA-FE37-D912-5709-52725D37D921}"/>
                  </a:ext>
                </a:extLst>
              </p:cNvPr>
              <p:cNvSpPr/>
              <p:nvPr/>
            </p:nvSpPr>
            <p:spPr>
              <a:xfrm>
                <a:off x="6163433" y="3491538"/>
                <a:ext cx="107994" cy="72978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/>
              </a:p>
            </p:txBody>
          </p:sp>
        </p:grpSp>
      </p:grpSp>
      <p:grpSp>
        <p:nvGrpSpPr>
          <p:cNvPr id="20487" name="그룹 19">
            <a:extLst>
              <a:ext uri="{FF2B5EF4-FFF2-40B4-BE49-F238E27FC236}">
                <a16:creationId xmlns:a16="http://schemas.microsoft.com/office/drawing/2014/main" id="{3AC1E3B0-68C9-5DCB-C3B3-B3F8537ADD3C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3570288"/>
            <a:ext cx="3676650" cy="461962"/>
            <a:chOff x="5844958" y="3026589"/>
            <a:chExt cx="3677074" cy="461665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7E506BE-C89C-BEBD-9D59-FC05617553F0}"/>
                </a:ext>
              </a:extLst>
            </p:cNvPr>
            <p:cNvSpPr txBox="1"/>
            <p:nvPr/>
          </p:nvSpPr>
          <p:spPr>
            <a:xfrm>
              <a:off x="6173038" y="3026589"/>
              <a:ext cx="334899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시간 절약 및 스트레스 감소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0508" name="그룹 84">
              <a:extLst>
                <a:ext uri="{FF2B5EF4-FFF2-40B4-BE49-F238E27FC236}">
                  <a16:creationId xmlns:a16="http://schemas.microsoft.com/office/drawing/2014/main" id="{888D64D0-6596-7AB9-36D3-4A110BB0F2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86" name="Oval 29">
                <a:extLst>
                  <a:ext uri="{FF2B5EF4-FFF2-40B4-BE49-F238E27FC236}">
                    <a16:creationId xmlns:a16="http://schemas.microsoft.com/office/drawing/2014/main" id="{2CF81FFF-A675-C866-94B6-9FF9937F8AF4}"/>
                  </a:ext>
                </a:extLst>
              </p:cNvPr>
              <p:cNvSpPr/>
              <p:nvPr/>
            </p:nvSpPr>
            <p:spPr>
              <a:xfrm rot="5400000" flipV="1">
                <a:off x="6121419" y="3431549"/>
                <a:ext cx="191964" cy="193697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F2BF2F31-9E22-70E9-0C35-8FEB7E1AF637}"/>
                  </a:ext>
                </a:extLst>
              </p:cNvPr>
              <p:cNvSpPr/>
              <p:nvPr/>
            </p:nvSpPr>
            <p:spPr>
              <a:xfrm>
                <a:off x="6163420" y="3492703"/>
                <a:ext cx="107962" cy="71392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D4D2456-8779-DC5E-9D21-3EC4F275020E}"/>
              </a:ext>
            </a:extLst>
          </p:cNvPr>
          <p:cNvSpPr txBox="1"/>
          <p:nvPr/>
        </p:nvSpPr>
        <p:spPr>
          <a:xfrm>
            <a:off x="6171220" y="2511726"/>
            <a:ext cx="4756756" cy="85382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주변 주차장 위치와 주차 가능 여부를 쉽게 파악하여 효율적으로 주차할 수 있음</a:t>
            </a:r>
            <a:endParaRPr lang="id-ID" altLang="ko-KR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489" name="그룹 20">
            <a:extLst>
              <a:ext uri="{FF2B5EF4-FFF2-40B4-BE49-F238E27FC236}">
                <a16:creationId xmlns:a16="http://schemas.microsoft.com/office/drawing/2014/main" id="{32FE3338-B4C3-3C17-ECE5-67FCB325D230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4024313"/>
            <a:ext cx="2227262" cy="461962"/>
            <a:chOff x="5844958" y="3026589"/>
            <a:chExt cx="2226677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4BE0-5501-D88E-4D12-D24EE6F2A397}"/>
                </a:ext>
              </a:extLst>
            </p:cNvPr>
            <p:cNvSpPr txBox="1"/>
            <p:nvPr/>
          </p:nvSpPr>
          <p:spPr>
            <a:xfrm>
              <a:off x="6173038" y="3026589"/>
              <a:ext cx="189859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주차 요금 절약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0504" name="그룹 22">
              <a:extLst>
                <a:ext uri="{FF2B5EF4-FFF2-40B4-BE49-F238E27FC236}">
                  <a16:creationId xmlns:a16="http://schemas.microsoft.com/office/drawing/2014/main" id="{808334B1-0F93-B2F8-851F-68669E81E8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26" name="Oval 29">
                <a:extLst>
                  <a:ext uri="{FF2B5EF4-FFF2-40B4-BE49-F238E27FC236}">
                    <a16:creationId xmlns:a16="http://schemas.microsoft.com/office/drawing/2014/main" id="{AB31674B-1B5F-EFE3-E1A4-13C51CC14E6A}"/>
                  </a:ext>
                </a:extLst>
              </p:cNvPr>
              <p:cNvSpPr/>
              <p:nvPr/>
            </p:nvSpPr>
            <p:spPr>
              <a:xfrm rot="5400000" flipV="1">
                <a:off x="6121382" y="3431586"/>
                <a:ext cx="191964" cy="193624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41C75218-0D3D-97FF-BB8C-0B495213E36A}"/>
                  </a:ext>
                </a:extLst>
              </p:cNvPr>
              <p:cNvSpPr/>
              <p:nvPr/>
            </p:nvSpPr>
            <p:spPr>
              <a:xfrm>
                <a:off x="6163403" y="3492703"/>
                <a:ext cx="107922" cy="71392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0490" name="그룹 27">
            <a:extLst>
              <a:ext uri="{FF2B5EF4-FFF2-40B4-BE49-F238E27FC236}">
                <a16:creationId xmlns:a16="http://schemas.microsoft.com/office/drawing/2014/main" id="{23CADD9F-6669-42CB-B934-0E5EB6CFB02D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4476750"/>
            <a:ext cx="1633537" cy="461963"/>
            <a:chOff x="5844958" y="3026589"/>
            <a:chExt cx="1633245" cy="4616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C39897-6437-7293-6AC3-1DD895F860DE}"/>
                </a:ext>
              </a:extLst>
            </p:cNvPr>
            <p:cNvSpPr txBox="1"/>
            <p:nvPr/>
          </p:nvSpPr>
          <p:spPr>
            <a:xfrm>
              <a:off x="6173038" y="3026589"/>
              <a:ext cx="1305165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환경 보호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0500" name="그룹 29">
              <a:extLst>
                <a:ext uri="{FF2B5EF4-FFF2-40B4-BE49-F238E27FC236}">
                  <a16:creationId xmlns:a16="http://schemas.microsoft.com/office/drawing/2014/main" id="{98401DA1-63C4-4333-E043-7EE51D7CAA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31" name="Oval 29">
                <a:extLst>
                  <a:ext uri="{FF2B5EF4-FFF2-40B4-BE49-F238E27FC236}">
                    <a16:creationId xmlns:a16="http://schemas.microsoft.com/office/drawing/2014/main" id="{D8AC55B0-0993-6B1B-F41C-0FFF6CF06B0C}"/>
                  </a:ext>
                </a:extLst>
              </p:cNvPr>
              <p:cNvSpPr/>
              <p:nvPr/>
            </p:nvSpPr>
            <p:spPr>
              <a:xfrm rot="5400000" flipV="1">
                <a:off x="6121390" y="3431578"/>
                <a:ext cx="191963" cy="193640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FAB4865E-9E85-2E0C-9123-5931F7C31AAC}"/>
                  </a:ext>
                </a:extLst>
              </p:cNvPr>
              <p:cNvSpPr/>
              <p:nvPr/>
            </p:nvSpPr>
            <p:spPr>
              <a:xfrm>
                <a:off x="6163406" y="3492703"/>
                <a:ext cx="107930" cy="71391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0491" name="그룹 32">
            <a:extLst>
              <a:ext uri="{FF2B5EF4-FFF2-40B4-BE49-F238E27FC236}">
                <a16:creationId xmlns:a16="http://schemas.microsoft.com/office/drawing/2014/main" id="{7F6A8577-0119-A8D9-CE66-C57720D940CB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4930776"/>
            <a:ext cx="3347105" cy="461665"/>
            <a:chOff x="5844958" y="3026589"/>
            <a:chExt cx="3347831" cy="46136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173F4F-031C-050E-5CA5-8D6DD0F52C14}"/>
                </a:ext>
              </a:extLst>
            </p:cNvPr>
            <p:cNvSpPr txBox="1"/>
            <p:nvPr/>
          </p:nvSpPr>
          <p:spPr>
            <a:xfrm>
              <a:off x="6173038" y="3026589"/>
              <a:ext cx="3019751" cy="4613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주차 인프라 개선에 기여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0496" name="그룹 34">
              <a:extLst>
                <a:ext uri="{FF2B5EF4-FFF2-40B4-BE49-F238E27FC236}">
                  <a16:creationId xmlns:a16="http://schemas.microsoft.com/office/drawing/2014/main" id="{B06007F5-C909-E13C-94DE-F0E84DDB17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36" name="Oval 29">
                <a:extLst>
                  <a:ext uri="{FF2B5EF4-FFF2-40B4-BE49-F238E27FC236}">
                    <a16:creationId xmlns:a16="http://schemas.microsoft.com/office/drawing/2014/main" id="{6EE7DB72-D65B-3B14-DD90-BDA2643CDC99}"/>
                  </a:ext>
                </a:extLst>
              </p:cNvPr>
              <p:cNvSpPr/>
              <p:nvPr/>
            </p:nvSpPr>
            <p:spPr>
              <a:xfrm rot="5400000" flipV="1">
                <a:off x="6121429" y="3431539"/>
                <a:ext cx="191963" cy="193717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3F184B2C-6F6C-D109-A94B-0E3204744E28}"/>
                  </a:ext>
                </a:extLst>
              </p:cNvPr>
              <p:cNvSpPr/>
              <p:nvPr/>
            </p:nvSpPr>
            <p:spPr>
              <a:xfrm>
                <a:off x="6163423" y="3492703"/>
                <a:ext cx="107973" cy="71391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pic>
        <p:nvPicPr>
          <p:cNvPr id="20492" name="Picture 2" descr="스마트 시티를 위한 주차 시스템의 진화 – SK텔레콤 뉴스룸">
            <a:extLst>
              <a:ext uri="{FF2B5EF4-FFF2-40B4-BE49-F238E27FC236}">
                <a16:creationId xmlns:a16="http://schemas.microsoft.com/office/drawing/2014/main" id="{611B9E75-E3A3-3E55-E037-5E5FC2036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0" r="16008"/>
          <a:stretch>
            <a:fillRect/>
          </a:stretch>
        </p:blipFill>
        <p:spPr bwMode="auto">
          <a:xfrm>
            <a:off x="0" y="2078038"/>
            <a:ext cx="4935538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AC825A-7281-8C4B-7B00-4EAAFCDED876}"/>
              </a:ext>
            </a:extLst>
          </p:cNvPr>
          <p:cNvSpPr txBox="1"/>
          <p:nvPr/>
        </p:nvSpPr>
        <p:spPr>
          <a:xfrm>
            <a:off x="1174750" y="822223"/>
            <a:ext cx="1441420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목표 및 비전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1A61D-2262-DE16-F735-9B49301A7ADE}"/>
              </a:ext>
            </a:extLst>
          </p:cNvPr>
          <p:cNvSpPr txBox="1"/>
          <p:nvPr/>
        </p:nvSpPr>
        <p:spPr>
          <a:xfrm>
            <a:off x="570850" y="822223"/>
            <a:ext cx="39305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48B1992B-AEE7-3EAC-C00E-9CA940717983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3"/>
                </a:solidFill>
              </a:rPr>
              <a:t>GREENWAY</a:t>
            </a:r>
          </a:p>
        </p:txBody>
      </p:sp>
      <p:cxnSp>
        <p:nvCxnSpPr>
          <p:cNvPr id="51" name="직선 연결선 9">
            <a:extLst>
              <a:ext uri="{FF2B5EF4-FFF2-40B4-BE49-F238E27FC236}">
                <a16:creationId xmlns:a16="http://schemas.microsoft.com/office/drawing/2014/main" id="{E0F87E59-2B4B-76AE-FA6C-F5CF9DEA8A9B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10">
            <a:extLst>
              <a:ext uri="{FF2B5EF4-FFF2-40B4-BE49-F238E27FC236}">
                <a16:creationId xmlns:a16="http://schemas.microsoft.com/office/drawing/2014/main" id="{903D7A65-91A1-3878-A5E4-1AEB3DEF113B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33">
            <a:extLst>
              <a:ext uri="{FF2B5EF4-FFF2-40B4-BE49-F238E27FC236}">
                <a16:creationId xmlns:a16="http://schemas.microsoft.com/office/drawing/2014/main" id="{23081981-37CF-8C34-D16C-358412AC9681}"/>
              </a:ext>
            </a:extLst>
          </p:cNvPr>
          <p:cNvCxnSpPr>
            <a:cxnSpLocks/>
          </p:cNvCxnSpPr>
          <p:nvPr/>
        </p:nvCxnSpPr>
        <p:spPr>
          <a:xfrm>
            <a:off x="5957888" y="2971800"/>
            <a:ext cx="0" cy="46513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F8598D5-31A5-A9A9-3B4B-E722BC42D9C9}"/>
              </a:ext>
            </a:extLst>
          </p:cNvPr>
          <p:cNvSpPr txBox="1"/>
          <p:nvPr/>
        </p:nvSpPr>
        <p:spPr>
          <a:xfrm>
            <a:off x="6144359" y="2943199"/>
            <a:ext cx="5498427" cy="453714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빈 주차 자리를 찾는데</a:t>
            </a:r>
            <a:r>
              <a:rPr lang="en-US" altLang="ko-KR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소요되는 시간과 스트레스를 줄임</a:t>
            </a:r>
            <a:endParaRPr lang="id-ID" altLang="ko-KR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1511" name="그룹 12">
            <a:extLst>
              <a:ext uri="{FF2B5EF4-FFF2-40B4-BE49-F238E27FC236}">
                <a16:creationId xmlns:a16="http://schemas.microsoft.com/office/drawing/2014/main" id="{2E6BAFBA-D674-F2B4-DE32-3046D62865C9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2036763"/>
            <a:ext cx="2489200" cy="461962"/>
            <a:chOff x="5844958" y="2036413"/>
            <a:chExt cx="2490210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C63985-33EF-084F-765A-76BB50D4E285}"/>
                </a:ext>
              </a:extLst>
            </p:cNvPr>
            <p:cNvSpPr txBox="1"/>
            <p:nvPr/>
          </p:nvSpPr>
          <p:spPr>
            <a:xfrm>
              <a:off x="6173038" y="2036413"/>
              <a:ext cx="216213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편리한 주차 관리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1536" name="그룹 14">
              <a:extLst>
                <a:ext uri="{FF2B5EF4-FFF2-40B4-BE49-F238E27FC236}">
                  <a16:creationId xmlns:a16="http://schemas.microsoft.com/office/drawing/2014/main" id="{2A11DBFF-E1D9-D63B-CBEC-832C79D91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2181155"/>
              <a:ext cx="193548" cy="193548"/>
              <a:chOff x="6120552" y="3431625"/>
              <a:chExt cx="193548" cy="193548"/>
            </a:xfrm>
          </p:grpSpPr>
          <p:sp>
            <p:nvSpPr>
              <p:cNvPr id="16" name="Oval 29">
                <a:extLst>
                  <a:ext uri="{FF2B5EF4-FFF2-40B4-BE49-F238E27FC236}">
                    <a16:creationId xmlns:a16="http://schemas.microsoft.com/office/drawing/2014/main" id="{4ABF0CDC-CBA9-7136-30AD-FF49AE5C45C0}"/>
                  </a:ext>
                </a:extLst>
              </p:cNvPr>
              <p:cNvSpPr/>
              <p:nvPr/>
            </p:nvSpPr>
            <p:spPr>
              <a:xfrm rot="5400000" flipV="1">
                <a:off x="6120654" y="3431150"/>
                <a:ext cx="193550" cy="1937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FA766BB6-AC9A-9195-8A15-175A8ECE845E}"/>
                  </a:ext>
                </a:extLst>
              </p:cNvPr>
              <p:cNvSpPr/>
              <p:nvPr/>
            </p:nvSpPr>
            <p:spPr>
              <a:xfrm>
                <a:off x="6163433" y="3491538"/>
                <a:ext cx="107994" cy="72978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/>
              </a:p>
            </p:txBody>
          </p:sp>
        </p:grpSp>
      </p:grpSp>
      <p:grpSp>
        <p:nvGrpSpPr>
          <p:cNvPr id="21512" name="그룹 17">
            <a:extLst>
              <a:ext uri="{FF2B5EF4-FFF2-40B4-BE49-F238E27FC236}">
                <a16:creationId xmlns:a16="http://schemas.microsoft.com/office/drawing/2014/main" id="{C692CC79-559C-767E-AACC-9A47D0507A46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2498725"/>
            <a:ext cx="3676650" cy="460375"/>
            <a:chOff x="5844958" y="3026589"/>
            <a:chExt cx="3677074" cy="461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857893-FC58-F51A-8F8B-A169FE413884}"/>
                </a:ext>
              </a:extLst>
            </p:cNvPr>
            <p:cNvSpPr txBox="1"/>
            <p:nvPr/>
          </p:nvSpPr>
          <p:spPr>
            <a:xfrm>
              <a:off x="6173038" y="3026589"/>
              <a:ext cx="334899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3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시간 절약 및 스트레스 감소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1532" name="그룹 19">
              <a:extLst>
                <a:ext uri="{FF2B5EF4-FFF2-40B4-BE49-F238E27FC236}">
                  <a16:creationId xmlns:a16="http://schemas.microsoft.com/office/drawing/2014/main" id="{B48F3DA0-76BE-026D-0912-1B9CAD0CA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21" name="Oval 29">
                <a:extLst>
                  <a:ext uri="{FF2B5EF4-FFF2-40B4-BE49-F238E27FC236}">
                    <a16:creationId xmlns:a16="http://schemas.microsoft.com/office/drawing/2014/main" id="{23B53525-540C-AAF4-072B-5759C2519351}"/>
                  </a:ext>
                </a:extLst>
              </p:cNvPr>
              <p:cNvSpPr/>
              <p:nvPr/>
            </p:nvSpPr>
            <p:spPr>
              <a:xfrm rot="5400000" flipV="1">
                <a:off x="6120292" y="3431550"/>
                <a:ext cx="194218" cy="193697"/>
              </a:xfrm>
              <a:prstGeom prst="ellipse">
                <a:avLst/>
              </a:prstGeom>
              <a:noFill/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52A98836-7E70-7535-5245-474C3635E090}"/>
                  </a:ext>
                </a:extLst>
              </p:cNvPr>
              <p:cNvSpPr/>
              <p:nvPr/>
            </p:nvSpPr>
            <p:spPr>
              <a:xfrm>
                <a:off x="6163420" y="3491784"/>
                <a:ext cx="107962" cy="73230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1513" name="그룹 22">
            <a:extLst>
              <a:ext uri="{FF2B5EF4-FFF2-40B4-BE49-F238E27FC236}">
                <a16:creationId xmlns:a16="http://schemas.microsoft.com/office/drawing/2014/main" id="{4F4039C4-0C4D-A730-B6A6-4F42B5929C00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3582988"/>
            <a:ext cx="2227262" cy="460375"/>
            <a:chOff x="5844958" y="3026589"/>
            <a:chExt cx="2226677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CB152B-B4F6-401F-40DE-92641152A7D7}"/>
                </a:ext>
              </a:extLst>
            </p:cNvPr>
            <p:cNvSpPr txBox="1"/>
            <p:nvPr/>
          </p:nvSpPr>
          <p:spPr>
            <a:xfrm>
              <a:off x="6173038" y="3026589"/>
              <a:ext cx="189859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주차 요금 절약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1528" name="그룹 24">
              <a:extLst>
                <a:ext uri="{FF2B5EF4-FFF2-40B4-BE49-F238E27FC236}">
                  <a16:creationId xmlns:a16="http://schemas.microsoft.com/office/drawing/2014/main" id="{E4E51935-C710-E2EE-D32F-F0C21751FA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26" name="Oval 29">
                <a:extLst>
                  <a:ext uri="{FF2B5EF4-FFF2-40B4-BE49-F238E27FC236}">
                    <a16:creationId xmlns:a16="http://schemas.microsoft.com/office/drawing/2014/main" id="{7BADB648-F8F0-A9EE-0FEF-D23CAC31777F}"/>
                  </a:ext>
                </a:extLst>
              </p:cNvPr>
              <p:cNvSpPr/>
              <p:nvPr/>
            </p:nvSpPr>
            <p:spPr>
              <a:xfrm rot="5400000" flipV="1">
                <a:off x="6120255" y="3431587"/>
                <a:ext cx="194218" cy="193624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4F0BB6E4-C61E-40D5-9710-8720F003DFB2}"/>
                  </a:ext>
                </a:extLst>
              </p:cNvPr>
              <p:cNvSpPr/>
              <p:nvPr/>
            </p:nvSpPr>
            <p:spPr>
              <a:xfrm>
                <a:off x="6163403" y="3491784"/>
                <a:ext cx="107922" cy="73230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1514" name="그룹 27">
            <a:extLst>
              <a:ext uri="{FF2B5EF4-FFF2-40B4-BE49-F238E27FC236}">
                <a16:creationId xmlns:a16="http://schemas.microsoft.com/office/drawing/2014/main" id="{D9BFD84B-0ED1-7CAD-0252-85852C88AA9B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4035425"/>
            <a:ext cx="1633537" cy="461963"/>
            <a:chOff x="5844958" y="3026589"/>
            <a:chExt cx="1633245" cy="4616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31432-2E35-AA40-527A-619E13C99390}"/>
                </a:ext>
              </a:extLst>
            </p:cNvPr>
            <p:cNvSpPr txBox="1"/>
            <p:nvPr/>
          </p:nvSpPr>
          <p:spPr>
            <a:xfrm>
              <a:off x="6173038" y="3026589"/>
              <a:ext cx="1305165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환경 보호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1524" name="그룹 29">
              <a:extLst>
                <a:ext uri="{FF2B5EF4-FFF2-40B4-BE49-F238E27FC236}">
                  <a16:creationId xmlns:a16="http://schemas.microsoft.com/office/drawing/2014/main" id="{BD95115C-34BB-8FA0-F491-9A15400A1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31" name="Oval 29">
                <a:extLst>
                  <a:ext uri="{FF2B5EF4-FFF2-40B4-BE49-F238E27FC236}">
                    <a16:creationId xmlns:a16="http://schemas.microsoft.com/office/drawing/2014/main" id="{0490C05D-44E6-C663-CEE7-A74B1800F19F}"/>
                  </a:ext>
                </a:extLst>
              </p:cNvPr>
              <p:cNvSpPr/>
              <p:nvPr/>
            </p:nvSpPr>
            <p:spPr>
              <a:xfrm rot="5400000" flipV="1">
                <a:off x="6121390" y="3431578"/>
                <a:ext cx="191963" cy="193640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47DFFDCF-9038-E194-08C4-59B98694307F}"/>
                  </a:ext>
                </a:extLst>
              </p:cNvPr>
              <p:cNvSpPr/>
              <p:nvPr/>
            </p:nvSpPr>
            <p:spPr>
              <a:xfrm>
                <a:off x="6163406" y="3492703"/>
                <a:ext cx="107930" cy="71391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1515" name="그룹 32">
            <a:extLst>
              <a:ext uri="{FF2B5EF4-FFF2-40B4-BE49-F238E27FC236}">
                <a16:creationId xmlns:a16="http://schemas.microsoft.com/office/drawing/2014/main" id="{A955C47E-22DD-0C0C-DE55-1772614B42EE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4489451"/>
            <a:ext cx="3347105" cy="461665"/>
            <a:chOff x="5844958" y="3026589"/>
            <a:chExt cx="3347831" cy="46136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7FCC9F-502C-A069-C702-38A87B81408A}"/>
                </a:ext>
              </a:extLst>
            </p:cNvPr>
            <p:cNvSpPr txBox="1"/>
            <p:nvPr/>
          </p:nvSpPr>
          <p:spPr>
            <a:xfrm>
              <a:off x="6173038" y="3026589"/>
              <a:ext cx="3019751" cy="4613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주차 인프라 개선에 기여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1520" name="그룹 34">
              <a:extLst>
                <a:ext uri="{FF2B5EF4-FFF2-40B4-BE49-F238E27FC236}">
                  <a16:creationId xmlns:a16="http://schemas.microsoft.com/office/drawing/2014/main" id="{575C7402-B771-7108-4B2E-E67DBA09B1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36" name="Oval 29">
                <a:extLst>
                  <a:ext uri="{FF2B5EF4-FFF2-40B4-BE49-F238E27FC236}">
                    <a16:creationId xmlns:a16="http://schemas.microsoft.com/office/drawing/2014/main" id="{C8645F3E-800C-390B-235F-4E495D50B1A4}"/>
                  </a:ext>
                </a:extLst>
              </p:cNvPr>
              <p:cNvSpPr/>
              <p:nvPr/>
            </p:nvSpPr>
            <p:spPr>
              <a:xfrm rot="5400000" flipV="1">
                <a:off x="6121429" y="3431539"/>
                <a:ext cx="191963" cy="193717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505B0229-9AAF-773B-3FD8-33BB183C16F1}"/>
                  </a:ext>
                </a:extLst>
              </p:cNvPr>
              <p:cNvSpPr/>
              <p:nvPr/>
            </p:nvSpPr>
            <p:spPr>
              <a:xfrm>
                <a:off x="6163423" y="3492703"/>
                <a:ext cx="107973" cy="71391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pic>
        <p:nvPicPr>
          <p:cNvPr id="21516" name="Picture 2" descr="3 쪽 | 무료로 다운로드 가능한 시간 절약 벡터 &amp; 일러스트 | Freepik">
            <a:extLst>
              <a:ext uri="{FF2B5EF4-FFF2-40B4-BE49-F238E27FC236}">
                <a16:creationId xmlns:a16="http://schemas.microsoft.com/office/drawing/2014/main" id="{5A06C23F-EF45-A50E-E780-4DB8ABE33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6" r="4655" b="11690"/>
          <a:stretch>
            <a:fillRect/>
          </a:stretch>
        </p:blipFill>
        <p:spPr bwMode="auto">
          <a:xfrm>
            <a:off x="-4763" y="2078038"/>
            <a:ext cx="5499101" cy="386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7125CF-87A7-08BB-7C59-FB637BE33CCC}"/>
              </a:ext>
            </a:extLst>
          </p:cNvPr>
          <p:cNvSpPr txBox="1"/>
          <p:nvPr/>
        </p:nvSpPr>
        <p:spPr>
          <a:xfrm>
            <a:off x="1174750" y="822223"/>
            <a:ext cx="1441420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목표 및 비전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B7BC3-4ACB-5911-3185-1749BD1C8DB3}"/>
              </a:ext>
            </a:extLst>
          </p:cNvPr>
          <p:cNvSpPr txBox="1"/>
          <p:nvPr/>
        </p:nvSpPr>
        <p:spPr>
          <a:xfrm>
            <a:off x="570850" y="822223"/>
            <a:ext cx="39305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09EA1543-2074-193B-B170-0233B7FAF5DD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62" name="직선 연결선 9">
            <a:extLst>
              <a:ext uri="{FF2B5EF4-FFF2-40B4-BE49-F238E27FC236}">
                <a16:creationId xmlns:a16="http://schemas.microsoft.com/office/drawing/2014/main" id="{4D381DB9-C87E-0687-FCAF-08FAD1113AAF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10">
            <a:extLst>
              <a:ext uri="{FF2B5EF4-FFF2-40B4-BE49-F238E27FC236}">
                <a16:creationId xmlns:a16="http://schemas.microsoft.com/office/drawing/2014/main" id="{8F233FD8-632D-142D-FDDB-0A7DC83F2ED0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33">
            <a:extLst>
              <a:ext uri="{FF2B5EF4-FFF2-40B4-BE49-F238E27FC236}">
                <a16:creationId xmlns:a16="http://schemas.microsoft.com/office/drawing/2014/main" id="{AB710BC3-DD8A-0CB6-A6B9-314269D8C7C3}"/>
              </a:ext>
            </a:extLst>
          </p:cNvPr>
          <p:cNvCxnSpPr>
            <a:cxnSpLocks/>
          </p:cNvCxnSpPr>
          <p:nvPr/>
        </p:nvCxnSpPr>
        <p:spPr>
          <a:xfrm>
            <a:off x="5975350" y="3468688"/>
            <a:ext cx="0" cy="86836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0B7B5C5-865E-DC06-4A44-EA657A0112D6}"/>
              </a:ext>
            </a:extLst>
          </p:cNvPr>
          <p:cNvSpPr txBox="1"/>
          <p:nvPr/>
        </p:nvSpPr>
        <p:spPr>
          <a:xfrm>
            <a:off x="6162200" y="3439617"/>
            <a:ext cx="4251011" cy="85382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실시간 주차장 가격 정보를 통해 </a:t>
            </a:r>
            <a:endParaRPr lang="en-US" altLang="ko-KR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주변 주차장과 가격 비교 가능</a:t>
            </a:r>
            <a:endParaRPr lang="id-ID" altLang="ko-KR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535" name="그룹 29">
            <a:extLst>
              <a:ext uri="{FF2B5EF4-FFF2-40B4-BE49-F238E27FC236}">
                <a16:creationId xmlns:a16="http://schemas.microsoft.com/office/drawing/2014/main" id="{08D21625-3E55-21D6-2A08-C5CEF715D8A7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2036763"/>
            <a:ext cx="2489200" cy="461962"/>
            <a:chOff x="5844958" y="2036413"/>
            <a:chExt cx="2490210" cy="46166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BD018D-C501-7255-6668-3CB840E5DCC7}"/>
                </a:ext>
              </a:extLst>
            </p:cNvPr>
            <p:cNvSpPr txBox="1"/>
            <p:nvPr/>
          </p:nvSpPr>
          <p:spPr>
            <a:xfrm>
              <a:off x="6173038" y="2036413"/>
              <a:ext cx="216213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편리한 주차 관리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2560" name="그룹 31">
              <a:extLst>
                <a:ext uri="{FF2B5EF4-FFF2-40B4-BE49-F238E27FC236}">
                  <a16:creationId xmlns:a16="http://schemas.microsoft.com/office/drawing/2014/main" id="{38164024-127E-9805-A0FD-C4B9A36179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2181155"/>
              <a:ext cx="193548" cy="193548"/>
              <a:chOff x="6120552" y="3431625"/>
              <a:chExt cx="193548" cy="193548"/>
            </a:xfrm>
          </p:grpSpPr>
          <p:sp>
            <p:nvSpPr>
              <p:cNvPr id="33" name="Oval 29">
                <a:extLst>
                  <a:ext uri="{FF2B5EF4-FFF2-40B4-BE49-F238E27FC236}">
                    <a16:creationId xmlns:a16="http://schemas.microsoft.com/office/drawing/2014/main" id="{FE5FDC87-8805-3687-D5DB-0C866C23A47D}"/>
                  </a:ext>
                </a:extLst>
              </p:cNvPr>
              <p:cNvSpPr/>
              <p:nvPr/>
            </p:nvSpPr>
            <p:spPr>
              <a:xfrm rot="5400000" flipV="1">
                <a:off x="6120654" y="3431150"/>
                <a:ext cx="193550" cy="1937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53661007-9C8B-613F-14CD-5D6062B87AE9}"/>
                  </a:ext>
                </a:extLst>
              </p:cNvPr>
              <p:cNvSpPr/>
              <p:nvPr/>
            </p:nvSpPr>
            <p:spPr>
              <a:xfrm>
                <a:off x="6163433" y="3491538"/>
                <a:ext cx="107994" cy="72978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/>
              </a:p>
            </p:txBody>
          </p:sp>
        </p:grpSp>
      </p:grpSp>
      <p:grpSp>
        <p:nvGrpSpPr>
          <p:cNvPr id="22536" name="그룹 34">
            <a:extLst>
              <a:ext uri="{FF2B5EF4-FFF2-40B4-BE49-F238E27FC236}">
                <a16:creationId xmlns:a16="http://schemas.microsoft.com/office/drawing/2014/main" id="{906B33D5-B088-6FEA-245C-8418A0D007A6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2498725"/>
            <a:ext cx="3676650" cy="460375"/>
            <a:chOff x="5844958" y="3026589"/>
            <a:chExt cx="3677074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D9B08C-E7DE-3828-BBC3-A9E351D0E50B}"/>
                </a:ext>
              </a:extLst>
            </p:cNvPr>
            <p:cNvSpPr txBox="1"/>
            <p:nvPr/>
          </p:nvSpPr>
          <p:spPr>
            <a:xfrm>
              <a:off x="6173038" y="3026589"/>
              <a:ext cx="334899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시간 절약 및 스트레스 감소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2556" name="그룹 36">
              <a:extLst>
                <a:ext uri="{FF2B5EF4-FFF2-40B4-BE49-F238E27FC236}">
                  <a16:creationId xmlns:a16="http://schemas.microsoft.com/office/drawing/2014/main" id="{BAD9BA34-797E-C775-F50C-83B435FE0E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38" name="Oval 29">
                <a:extLst>
                  <a:ext uri="{FF2B5EF4-FFF2-40B4-BE49-F238E27FC236}">
                    <a16:creationId xmlns:a16="http://schemas.microsoft.com/office/drawing/2014/main" id="{A625C4BC-0755-7F83-7847-A52E2C106E88}"/>
                  </a:ext>
                </a:extLst>
              </p:cNvPr>
              <p:cNvSpPr/>
              <p:nvPr/>
            </p:nvSpPr>
            <p:spPr>
              <a:xfrm rot="5400000" flipV="1">
                <a:off x="6120292" y="3431550"/>
                <a:ext cx="194218" cy="193697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62F1D8E3-21AD-F6F7-C9D1-9B8187AE8270}"/>
                  </a:ext>
                </a:extLst>
              </p:cNvPr>
              <p:cNvSpPr/>
              <p:nvPr/>
            </p:nvSpPr>
            <p:spPr>
              <a:xfrm>
                <a:off x="6163420" y="3491784"/>
                <a:ext cx="107962" cy="73230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2537" name="그룹 39">
            <a:extLst>
              <a:ext uri="{FF2B5EF4-FFF2-40B4-BE49-F238E27FC236}">
                <a16:creationId xmlns:a16="http://schemas.microsoft.com/office/drawing/2014/main" id="{BD1C5221-4D98-1530-F2B9-30E3B109F200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2951163"/>
            <a:ext cx="2227262" cy="461962"/>
            <a:chOff x="5844958" y="3026589"/>
            <a:chExt cx="2226677" cy="46166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C46666-0AB5-DBAD-DA9F-31C50027BCB2}"/>
                </a:ext>
              </a:extLst>
            </p:cNvPr>
            <p:cNvSpPr txBox="1"/>
            <p:nvPr/>
          </p:nvSpPr>
          <p:spPr>
            <a:xfrm>
              <a:off x="6173038" y="3026589"/>
              <a:ext cx="189859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3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주차 요금 절약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2552" name="그룹 41">
              <a:extLst>
                <a:ext uri="{FF2B5EF4-FFF2-40B4-BE49-F238E27FC236}">
                  <a16:creationId xmlns:a16="http://schemas.microsoft.com/office/drawing/2014/main" id="{AC944651-D5D4-0D4B-0F22-5A0265960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43" name="Oval 29">
                <a:extLst>
                  <a:ext uri="{FF2B5EF4-FFF2-40B4-BE49-F238E27FC236}">
                    <a16:creationId xmlns:a16="http://schemas.microsoft.com/office/drawing/2014/main" id="{89C7E2AA-471D-0125-A15D-9EC6DA768D60}"/>
                  </a:ext>
                </a:extLst>
              </p:cNvPr>
              <p:cNvSpPr/>
              <p:nvPr/>
            </p:nvSpPr>
            <p:spPr>
              <a:xfrm rot="5400000" flipV="1">
                <a:off x="6121382" y="3431586"/>
                <a:ext cx="191964" cy="193624"/>
              </a:xfrm>
              <a:prstGeom prst="ellipse">
                <a:avLst/>
              </a:prstGeom>
              <a:noFill/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1134E34A-0972-4755-63EC-7140B644E48C}"/>
                  </a:ext>
                </a:extLst>
              </p:cNvPr>
              <p:cNvSpPr/>
              <p:nvPr/>
            </p:nvSpPr>
            <p:spPr>
              <a:xfrm>
                <a:off x="6163403" y="3492703"/>
                <a:ext cx="107922" cy="71392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2538" name="그룹 44">
            <a:extLst>
              <a:ext uri="{FF2B5EF4-FFF2-40B4-BE49-F238E27FC236}">
                <a16:creationId xmlns:a16="http://schemas.microsoft.com/office/drawing/2014/main" id="{219D0E0D-7E13-7DEF-047B-26C381E8DB5D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4364038"/>
            <a:ext cx="1633537" cy="461962"/>
            <a:chOff x="5844958" y="3026589"/>
            <a:chExt cx="1633245" cy="46166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03C3FD-8BEC-4C52-7581-EE14BEA3D965}"/>
                </a:ext>
              </a:extLst>
            </p:cNvPr>
            <p:cNvSpPr txBox="1"/>
            <p:nvPr/>
          </p:nvSpPr>
          <p:spPr>
            <a:xfrm>
              <a:off x="6173038" y="3026589"/>
              <a:ext cx="1305165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환경 보호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2548" name="그룹 46">
              <a:extLst>
                <a:ext uri="{FF2B5EF4-FFF2-40B4-BE49-F238E27FC236}">
                  <a16:creationId xmlns:a16="http://schemas.microsoft.com/office/drawing/2014/main" id="{36E3488B-CC7B-C30D-A5C9-298B0DD5B8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48" name="Oval 29">
                <a:extLst>
                  <a:ext uri="{FF2B5EF4-FFF2-40B4-BE49-F238E27FC236}">
                    <a16:creationId xmlns:a16="http://schemas.microsoft.com/office/drawing/2014/main" id="{A410780E-9B15-AA76-4615-7640CB24CF2B}"/>
                  </a:ext>
                </a:extLst>
              </p:cNvPr>
              <p:cNvSpPr/>
              <p:nvPr/>
            </p:nvSpPr>
            <p:spPr>
              <a:xfrm rot="5400000" flipV="1">
                <a:off x="6121390" y="3431578"/>
                <a:ext cx="191964" cy="193640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C3C55BB0-4B13-B114-C14C-CA953741C99B}"/>
                  </a:ext>
                </a:extLst>
              </p:cNvPr>
              <p:cNvSpPr/>
              <p:nvPr/>
            </p:nvSpPr>
            <p:spPr>
              <a:xfrm>
                <a:off x="6163406" y="3492703"/>
                <a:ext cx="107930" cy="71392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2539" name="그룹 49">
            <a:extLst>
              <a:ext uri="{FF2B5EF4-FFF2-40B4-BE49-F238E27FC236}">
                <a16:creationId xmlns:a16="http://schemas.microsoft.com/office/drawing/2014/main" id="{ACF076DD-7C61-7155-2A77-7791C2D03C82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4818060"/>
            <a:ext cx="3347105" cy="461665"/>
            <a:chOff x="5844958" y="3026589"/>
            <a:chExt cx="3347831" cy="46295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C53C0D-DEE9-82B2-E50D-0E84EA75FBD1}"/>
                </a:ext>
              </a:extLst>
            </p:cNvPr>
            <p:cNvSpPr txBox="1"/>
            <p:nvPr/>
          </p:nvSpPr>
          <p:spPr>
            <a:xfrm>
              <a:off x="6173038" y="3026589"/>
              <a:ext cx="3019751" cy="46295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주차 인프라 개선에 기여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2544" name="그룹 51">
              <a:extLst>
                <a:ext uri="{FF2B5EF4-FFF2-40B4-BE49-F238E27FC236}">
                  <a16:creationId xmlns:a16="http://schemas.microsoft.com/office/drawing/2014/main" id="{9436B4C4-2D29-1600-6599-BA522F7486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53" name="Oval 29">
                <a:extLst>
                  <a:ext uri="{FF2B5EF4-FFF2-40B4-BE49-F238E27FC236}">
                    <a16:creationId xmlns:a16="http://schemas.microsoft.com/office/drawing/2014/main" id="{3119958E-A064-5544-8843-AC6356DEE890}"/>
                  </a:ext>
                </a:extLst>
              </p:cNvPr>
              <p:cNvSpPr/>
              <p:nvPr/>
            </p:nvSpPr>
            <p:spPr>
              <a:xfrm rot="5400000" flipV="1">
                <a:off x="6120302" y="3431540"/>
                <a:ext cx="194218" cy="193717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A5D1A939-8966-5A21-6EC9-CCA6BFD473F3}"/>
                  </a:ext>
                </a:extLst>
              </p:cNvPr>
              <p:cNvSpPr/>
              <p:nvPr/>
            </p:nvSpPr>
            <p:spPr>
              <a:xfrm>
                <a:off x="6163423" y="3491784"/>
                <a:ext cx="107973" cy="73230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pic>
        <p:nvPicPr>
          <p:cNvPr id="22540" name="Picture 2" descr="비즈니스 손을 돈을 차 모양의 돼지 저금통에 저장 로열티 무료 사진, 그림, 이미지 그리고 스톡포토그래피. Image 36409618">
            <a:extLst>
              <a:ext uri="{FF2B5EF4-FFF2-40B4-BE49-F238E27FC236}">
                <a16:creationId xmlns:a16="http://schemas.microsoft.com/office/drawing/2014/main" id="{C1267350-24C6-F0E3-7D28-AE16CD5F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" r="4657"/>
          <a:stretch>
            <a:fillRect/>
          </a:stretch>
        </p:blipFill>
        <p:spPr bwMode="auto">
          <a:xfrm>
            <a:off x="0" y="2087563"/>
            <a:ext cx="4937125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5C58CF-86E4-6CDB-3399-0728C9AF7BC1}"/>
              </a:ext>
            </a:extLst>
          </p:cNvPr>
          <p:cNvSpPr txBox="1"/>
          <p:nvPr/>
        </p:nvSpPr>
        <p:spPr>
          <a:xfrm>
            <a:off x="1174750" y="822223"/>
            <a:ext cx="1441420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목표 및 비전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3A7C6-161F-571A-128B-F306F9121525}"/>
              </a:ext>
            </a:extLst>
          </p:cNvPr>
          <p:cNvSpPr txBox="1"/>
          <p:nvPr/>
        </p:nvSpPr>
        <p:spPr>
          <a:xfrm>
            <a:off x="570850" y="822223"/>
            <a:ext cx="39305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9629E1CA-479B-47F2-FA0C-B1326F7A8495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62" name="직선 연결선 9">
            <a:extLst>
              <a:ext uri="{FF2B5EF4-FFF2-40B4-BE49-F238E27FC236}">
                <a16:creationId xmlns:a16="http://schemas.microsoft.com/office/drawing/2014/main" id="{6025F263-2395-37D5-7235-24746DFC670A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10">
            <a:extLst>
              <a:ext uri="{FF2B5EF4-FFF2-40B4-BE49-F238E27FC236}">
                <a16:creationId xmlns:a16="http://schemas.microsoft.com/office/drawing/2014/main" id="{95D68D7C-FD03-CF4B-A998-D0E7FCB863E0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33">
            <a:extLst>
              <a:ext uri="{FF2B5EF4-FFF2-40B4-BE49-F238E27FC236}">
                <a16:creationId xmlns:a16="http://schemas.microsoft.com/office/drawing/2014/main" id="{670425BC-8057-8BA5-EA69-57435300E254}"/>
              </a:ext>
            </a:extLst>
          </p:cNvPr>
          <p:cNvCxnSpPr>
            <a:cxnSpLocks/>
          </p:cNvCxnSpPr>
          <p:nvPr/>
        </p:nvCxnSpPr>
        <p:spPr>
          <a:xfrm>
            <a:off x="5983288" y="3903663"/>
            <a:ext cx="0" cy="88106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533B96-6A54-5CD0-B8F4-A3F459B182B5}"/>
              </a:ext>
            </a:extLst>
          </p:cNvPr>
          <p:cNvSpPr txBox="1"/>
          <p:nvPr/>
        </p:nvSpPr>
        <p:spPr>
          <a:xfrm>
            <a:off x="6171220" y="3875594"/>
            <a:ext cx="4251011" cy="85382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빈 주차 자리를 찾으면서 발생하는 이산화탄소</a:t>
            </a:r>
            <a:r>
              <a:rPr lang="en-US" altLang="ko-KR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차량의 가스배출량 감소</a:t>
            </a:r>
            <a:endParaRPr lang="id-ID" altLang="ko-KR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559" name="그룹 17">
            <a:extLst>
              <a:ext uri="{FF2B5EF4-FFF2-40B4-BE49-F238E27FC236}">
                <a16:creationId xmlns:a16="http://schemas.microsoft.com/office/drawing/2014/main" id="{9877AD83-7A11-1118-B30D-2583D9B0BA53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2036763"/>
            <a:ext cx="2489200" cy="461962"/>
            <a:chOff x="5844958" y="2036413"/>
            <a:chExt cx="2490210" cy="461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22A421-08F0-A331-2893-A623BE0EA05D}"/>
                </a:ext>
              </a:extLst>
            </p:cNvPr>
            <p:cNvSpPr txBox="1"/>
            <p:nvPr/>
          </p:nvSpPr>
          <p:spPr>
            <a:xfrm>
              <a:off x="6173038" y="2036413"/>
              <a:ext cx="216213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편리한 주차 관리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3584" name="그룹 19">
              <a:extLst>
                <a:ext uri="{FF2B5EF4-FFF2-40B4-BE49-F238E27FC236}">
                  <a16:creationId xmlns:a16="http://schemas.microsoft.com/office/drawing/2014/main" id="{294D12D5-F224-0870-3BE2-1EE2BFA329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2181155"/>
              <a:ext cx="193548" cy="193548"/>
              <a:chOff x="6120552" y="3431625"/>
              <a:chExt cx="193548" cy="193548"/>
            </a:xfrm>
          </p:grpSpPr>
          <p:sp>
            <p:nvSpPr>
              <p:cNvPr id="21" name="Oval 29">
                <a:extLst>
                  <a:ext uri="{FF2B5EF4-FFF2-40B4-BE49-F238E27FC236}">
                    <a16:creationId xmlns:a16="http://schemas.microsoft.com/office/drawing/2014/main" id="{94DB2DD8-CE15-4EB2-3284-232BF6EFDA20}"/>
                  </a:ext>
                </a:extLst>
              </p:cNvPr>
              <p:cNvSpPr/>
              <p:nvPr/>
            </p:nvSpPr>
            <p:spPr>
              <a:xfrm rot="5400000" flipV="1">
                <a:off x="6120654" y="3431150"/>
                <a:ext cx="193550" cy="1937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AE0193A-4EA5-0841-CAD7-D126C1B29C84}"/>
                  </a:ext>
                </a:extLst>
              </p:cNvPr>
              <p:cNvSpPr/>
              <p:nvPr/>
            </p:nvSpPr>
            <p:spPr>
              <a:xfrm>
                <a:off x="6163433" y="3491538"/>
                <a:ext cx="107994" cy="72978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/>
              </a:p>
            </p:txBody>
          </p:sp>
        </p:grpSp>
      </p:grpSp>
      <p:grpSp>
        <p:nvGrpSpPr>
          <p:cNvPr id="23560" name="그룹 22">
            <a:extLst>
              <a:ext uri="{FF2B5EF4-FFF2-40B4-BE49-F238E27FC236}">
                <a16:creationId xmlns:a16="http://schemas.microsoft.com/office/drawing/2014/main" id="{8B87FAE4-2F75-D1F7-2EF7-2BD06DC33522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2498725"/>
            <a:ext cx="3676650" cy="460375"/>
            <a:chOff x="5844958" y="3026589"/>
            <a:chExt cx="3677074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596A81-F2CA-637D-5057-39903A62F30F}"/>
                </a:ext>
              </a:extLst>
            </p:cNvPr>
            <p:cNvSpPr txBox="1"/>
            <p:nvPr/>
          </p:nvSpPr>
          <p:spPr>
            <a:xfrm>
              <a:off x="6173038" y="3026589"/>
              <a:ext cx="334899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시간 절약 및 스트레스 감소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3580" name="그룹 24">
              <a:extLst>
                <a:ext uri="{FF2B5EF4-FFF2-40B4-BE49-F238E27FC236}">
                  <a16:creationId xmlns:a16="http://schemas.microsoft.com/office/drawing/2014/main" id="{A80B4AAD-EDA9-1C76-CE31-5C2A088D24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26" name="Oval 29">
                <a:extLst>
                  <a:ext uri="{FF2B5EF4-FFF2-40B4-BE49-F238E27FC236}">
                    <a16:creationId xmlns:a16="http://schemas.microsoft.com/office/drawing/2014/main" id="{74FB0015-377E-747F-E7AA-CAC2E42A05BE}"/>
                  </a:ext>
                </a:extLst>
              </p:cNvPr>
              <p:cNvSpPr/>
              <p:nvPr/>
            </p:nvSpPr>
            <p:spPr>
              <a:xfrm rot="5400000" flipV="1">
                <a:off x="6120292" y="3431550"/>
                <a:ext cx="194218" cy="193697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A1ABF183-5FF4-85AB-FC19-0D83DCC8AC88}"/>
                  </a:ext>
                </a:extLst>
              </p:cNvPr>
              <p:cNvSpPr/>
              <p:nvPr/>
            </p:nvSpPr>
            <p:spPr>
              <a:xfrm>
                <a:off x="6163420" y="3491784"/>
                <a:ext cx="107962" cy="73230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3561" name="그룹 27">
            <a:extLst>
              <a:ext uri="{FF2B5EF4-FFF2-40B4-BE49-F238E27FC236}">
                <a16:creationId xmlns:a16="http://schemas.microsoft.com/office/drawing/2014/main" id="{F12A983B-5BCE-AECD-11FB-DA167B301166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2951163"/>
            <a:ext cx="2227262" cy="461962"/>
            <a:chOff x="5844958" y="3026589"/>
            <a:chExt cx="2226677" cy="4616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40EE03-2B4E-65C0-C46F-29F624530C1A}"/>
                </a:ext>
              </a:extLst>
            </p:cNvPr>
            <p:cNvSpPr txBox="1"/>
            <p:nvPr/>
          </p:nvSpPr>
          <p:spPr>
            <a:xfrm>
              <a:off x="6173038" y="3026589"/>
              <a:ext cx="189859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주차 요금 절약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3576" name="그룹 29">
              <a:extLst>
                <a:ext uri="{FF2B5EF4-FFF2-40B4-BE49-F238E27FC236}">
                  <a16:creationId xmlns:a16="http://schemas.microsoft.com/office/drawing/2014/main" id="{FF3EF467-699C-6723-66A2-716926981F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31" name="Oval 29">
                <a:extLst>
                  <a:ext uri="{FF2B5EF4-FFF2-40B4-BE49-F238E27FC236}">
                    <a16:creationId xmlns:a16="http://schemas.microsoft.com/office/drawing/2014/main" id="{D3D87EB0-C1D1-ADBF-DFCD-B7A76D30F71C}"/>
                  </a:ext>
                </a:extLst>
              </p:cNvPr>
              <p:cNvSpPr/>
              <p:nvPr/>
            </p:nvSpPr>
            <p:spPr>
              <a:xfrm rot="5400000" flipV="1">
                <a:off x="6121382" y="3431586"/>
                <a:ext cx="191964" cy="193624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585E4B14-A87C-0FE0-A27E-E83DF85789D3}"/>
                  </a:ext>
                </a:extLst>
              </p:cNvPr>
              <p:cNvSpPr/>
              <p:nvPr/>
            </p:nvSpPr>
            <p:spPr>
              <a:xfrm>
                <a:off x="6163403" y="3492703"/>
                <a:ext cx="107922" cy="71392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3562" name="그룹 32">
            <a:extLst>
              <a:ext uri="{FF2B5EF4-FFF2-40B4-BE49-F238E27FC236}">
                <a16:creationId xmlns:a16="http://schemas.microsoft.com/office/drawing/2014/main" id="{4C833684-7649-DE15-1471-23389ECC0888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3405188"/>
            <a:ext cx="1633537" cy="461962"/>
            <a:chOff x="5844958" y="3026589"/>
            <a:chExt cx="1633245" cy="46166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10AB2E8-4E95-7FC9-B771-0A25E30ABEEE}"/>
                </a:ext>
              </a:extLst>
            </p:cNvPr>
            <p:cNvSpPr txBox="1"/>
            <p:nvPr/>
          </p:nvSpPr>
          <p:spPr>
            <a:xfrm>
              <a:off x="6173038" y="3026589"/>
              <a:ext cx="1305165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3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환경 보호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3572" name="그룹 34">
              <a:extLst>
                <a:ext uri="{FF2B5EF4-FFF2-40B4-BE49-F238E27FC236}">
                  <a16:creationId xmlns:a16="http://schemas.microsoft.com/office/drawing/2014/main" id="{3978463D-A7C0-D9CD-A39F-1AFC82F1F8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36" name="Oval 29">
                <a:extLst>
                  <a:ext uri="{FF2B5EF4-FFF2-40B4-BE49-F238E27FC236}">
                    <a16:creationId xmlns:a16="http://schemas.microsoft.com/office/drawing/2014/main" id="{B913136A-11D7-E32D-E5D4-35A4280011F5}"/>
                  </a:ext>
                </a:extLst>
              </p:cNvPr>
              <p:cNvSpPr/>
              <p:nvPr/>
            </p:nvSpPr>
            <p:spPr>
              <a:xfrm rot="5400000" flipV="1">
                <a:off x="6121390" y="3431578"/>
                <a:ext cx="191964" cy="193640"/>
              </a:xfrm>
              <a:prstGeom prst="ellipse">
                <a:avLst/>
              </a:prstGeom>
              <a:noFill/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A72E3323-DEEC-8118-B860-080042570316}"/>
                  </a:ext>
                </a:extLst>
              </p:cNvPr>
              <p:cNvSpPr/>
              <p:nvPr/>
            </p:nvSpPr>
            <p:spPr>
              <a:xfrm>
                <a:off x="6163406" y="3492703"/>
                <a:ext cx="107930" cy="71392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3563" name="그룹 37">
            <a:extLst>
              <a:ext uri="{FF2B5EF4-FFF2-40B4-BE49-F238E27FC236}">
                <a16:creationId xmlns:a16="http://schemas.microsoft.com/office/drawing/2014/main" id="{D16A2D01-1939-46F0-73AE-CF219E2B7544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4956176"/>
            <a:ext cx="3347105" cy="461665"/>
            <a:chOff x="5844958" y="3026589"/>
            <a:chExt cx="3347831" cy="46136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AFCEA7-9379-B346-09C7-E9F14EFD9391}"/>
                </a:ext>
              </a:extLst>
            </p:cNvPr>
            <p:cNvSpPr txBox="1"/>
            <p:nvPr/>
          </p:nvSpPr>
          <p:spPr>
            <a:xfrm>
              <a:off x="6173038" y="3026589"/>
              <a:ext cx="3019751" cy="4613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주차 인프라 개선에 기여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3568" name="그룹 39">
              <a:extLst>
                <a:ext uri="{FF2B5EF4-FFF2-40B4-BE49-F238E27FC236}">
                  <a16:creationId xmlns:a16="http://schemas.microsoft.com/office/drawing/2014/main" id="{FB38A6B3-C52D-6855-29C1-502CB67E62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41" name="Oval 29">
                <a:extLst>
                  <a:ext uri="{FF2B5EF4-FFF2-40B4-BE49-F238E27FC236}">
                    <a16:creationId xmlns:a16="http://schemas.microsoft.com/office/drawing/2014/main" id="{5F9475CF-4D21-6E6E-381B-1F6A96980559}"/>
                  </a:ext>
                </a:extLst>
              </p:cNvPr>
              <p:cNvSpPr/>
              <p:nvPr/>
            </p:nvSpPr>
            <p:spPr>
              <a:xfrm rot="5400000" flipV="1">
                <a:off x="6121429" y="3431539"/>
                <a:ext cx="191963" cy="193717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C19EBE5D-A717-66AD-0FDE-FA0CEEF3A88C}"/>
                  </a:ext>
                </a:extLst>
              </p:cNvPr>
              <p:cNvSpPr/>
              <p:nvPr/>
            </p:nvSpPr>
            <p:spPr>
              <a:xfrm>
                <a:off x="6163423" y="3492703"/>
                <a:ext cx="107973" cy="71391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pic>
        <p:nvPicPr>
          <p:cNvPr id="23564" name="그림 4">
            <a:extLst>
              <a:ext uri="{FF2B5EF4-FFF2-40B4-BE49-F238E27FC236}">
                <a16:creationId xmlns:a16="http://schemas.microsoft.com/office/drawing/2014/main" id="{1C3E41BA-C24C-CA68-A9D6-1617C7A47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" t="10194" b="5058"/>
          <a:stretch>
            <a:fillRect/>
          </a:stretch>
        </p:blipFill>
        <p:spPr bwMode="auto">
          <a:xfrm>
            <a:off x="0" y="2078038"/>
            <a:ext cx="493712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D1417D-D403-2F8E-8D9E-EEB44A5EB1A1}"/>
              </a:ext>
            </a:extLst>
          </p:cNvPr>
          <p:cNvSpPr txBox="1"/>
          <p:nvPr/>
        </p:nvSpPr>
        <p:spPr>
          <a:xfrm>
            <a:off x="1174750" y="822223"/>
            <a:ext cx="1441420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목표 및 비전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D9E0B-4EDD-565D-07DE-59F730B05BFE}"/>
              </a:ext>
            </a:extLst>
          </p:cNvPr>
          <p:cNvSpPr txBox="1"/>
          <p:nvPr/>
        </p:nvSpPr>
        <p:spPr>
          <a:xfrm>
            <a:off x="570850" y="822223"/>
            <a:ext cx="39305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3C463209-0971-F5B9-DEF6-F40C858CE533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62" name="직선 연결선 9">
            <a:extLst>
              <a:ext uri="{FF2B5EF4-FFF2-40B4-BE49-F238E27FC236}">
                <a16:creationId xmlns:a16="http://schemas.microsoft.com/office/drawing/2014/main" id="{D04345EE-3734-E9F6-2E64-1770CDE9BE58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10">
            <a:extLst>
              <a:ext uri="{FF2B5EF4-FFF2-40B4-BE49-F238E27FC236}">
                <a16:creationId xmlns:a16="http://schemas.microsoft.com/office/drawing/2014/main" id="{F97D85D2-507B-F928-7E1B-046264F99870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33">
            <a:extLst>
              <a:ext uri="{FF2B5EF4-FFF2-40B4-BE49-F238E27FC236}">
                <a16:creationId xmlns:a16="http://schemas.microsoft.com/office/drawing/2014/main" id="{20B858E5-E602-7A46-635F-520DFE6FC792}"/>
              </a:ext>
            </a:extLst>
          </p:cNvPr>
          <p:cNvCxnSpPr>
            <a:cxnSpLocks/>
          </p:cNvCxnSpPr>
          <p:nvPr/>
        </p:nvCxnSpPr>
        <p:spPr>
          <a:xfrm>
            <a:off x="5937250" y="4348163"/>
            <a:ext cx="0" cy="94456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6CD88C96-B133-AAA1-E197-312727EBACC3}"/>
              </a:ext>
            </a:extLst>
          </p:cNvPr>
          <p:cNvSpPr txBox="1"/>
          <p:nvPr/>
        </p:nvSpPr>
        <p:spPr>
          <a:xfrm>
            <a:off x="6124604" y="4319922"/>
            <a:ext cx="5043020" cy="85382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주차 공간을 효율적으로 활용함으로써 </a:t>
            </a:r>
            <a:br>
              <a:rPr lang="en-US" altLang="ko-KR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</a:br>
            <a:r>
              <a:rPr lang="ko-KR" altLang="en-US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교통체증 문제를 완화하고 주차 인프라 효율성 개선</a:t>
            </a:r>
            <a:endParaRPr lang="id-ID" altLang="ko-KR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583" name="그룹 7">
            <a:extLst>
              <a:ext uri="{FF2B5EF4-FFF2-40B4-BE49-F238E27FC236}">
                <a16:creationId xmlns:a16="http://schemas.microsoft.com/office/drawing/2014/main" id="{5D43F2B2-E1B8-55C0-A421-17D601AD0E45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2036763"/>
            <a:ext cx="2489200" cy="461962"/>
            <a:chOff x="5844958" y="2036413"/>
            <a:chExt cx="2490210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A9C914-E713-B1C8-DD22-61F2CD7C5303}"/>
                </a:ext>
              </a:extLst>
            </p:cNvPr>
            <p:cNvSpPr txBox="1"/>
            <p:nvPr/>
          </p:nvSpPr>
          <p:spPr>
            <a:xfrm>
              <a:off x="6173038" y="2036413"/>
              <a:ext cx="216213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편리한 주차 관리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4608" name="그룹 17">
              <a:extLst>
                <a:ext uri="{FF2B5EF4-FFF2-40B4-BE49-F238E27FC236}">
                  <a16:creationId xmlns:a16="http://schemas.microsoft.com/office/drawing/2014/main" id="{FB7E8499-BA31-CCA2-9343-66FA80DD0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2181155"/>
              <a:ext cx="193548" cy="193548"/>
              <a:chOff x="6120552" y="3431625"/>
              <a:chExt cx="193548" cy="193548"/>
            </a:xfrm>
          </p:grpSpPr>
          <p:sp>
            <p:nvSpPr>
              <p:cNvPr id="19" name="Oval 29">
                <a:extLst>
                  <a:ext uri="{FF2B5EF4-FFF2-40B4-BE49-F238E27FC236}">
                    <a16:creationId xmlns:a16="http://schemas.microsoft.com/office/drawing/2014/main" id="{F4A148F8-002D-114B-131B-9AD0474F8206}"/>
                  </a:ext>
                </a:extLst>
              </p:cNvPr>
              <p:cNvSpPr/>
              <p:nvPr/>
            </p:nvSpPr>
            <p:spPr>
              <a:xfrm rot="5400000" flipV="1">
                <a:off x="6120654" y="3431150"/>
                <a:ext cx="193550" cy="1937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47599EDA-7E44-2B88-508E-6F9182AB8152}"/>
                  </a:ext>
                </a:extLst>
              </p:cNvPr>
              <p:cNvSpPr/>
              <p:nvPr/>
            </p:nvSpPr>
            <p:spPr>
              <a:xfrm>
                <a:off x="6163433" y="3491538"/>
                <a:ext cx="107994" cy="72978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/>
              </a:p>
            </p:txBody>
          </p:sp>
        </p:grpSp>
      </p:grpSp>
      <p:grpSp>
        <p:nvGrpSpPr>
          <p:cNvPr id="24584" name="그룹 20">
            <a:extLst>
              <a:ext uri="{FF2B5EF4-FFF2-40B4-BE49-F238E27FC236}">
                <a16:creationId xmlns:a16="http://schemas.microsoft.com/office/drawing/2014/main" id="{F74AB345-1D60-6FC3-EC0C-A6D1A84149E3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2498725"/>
            <a:ext cx="3676650" cy="460375"/>
            <a:chOff x="5844958" y="3026589"/>
            <a:chExt cx="3677074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02251C-E462-5BBB-2259-0A98DA5AF8BA}"/>
                </a:ext>
              </a:extLst>
            </p:cNvPr>
            <p:cNvSpPr txBox="1"/>
            <p:nvPr/>
          </p:nvSpPr>
          <p:spPr>
            <a:xfrm>
              <a:off x="6173038" y="3026589"/>
              <a:ext cx="334899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시간 절약 및 스트레스 감소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4604" name="그룹 22">
              <a:extLst>
                <a:ext uri="{FF2B5EF4-FFF2-40B4-BE49-F238E27FC236}">
                  <a16:creationId xmlns:a16="http://schemas.microsoft.com/office/drawing/2014/main" id="{A864DB92-584D-38E3-BEB0-6D6486CE0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24" name="Oval 29">
                <a:extLst>
                  <a:ext uri="{FF2B5EF4-FFF2-40B4-BE49-F238E27FC236}">
                    <a16:creationId xmlns:a16="http://schemas.microsoft.com/office/drawing/2014/main" id="{636E8254-6840-3BAE-EC3C-F4C911577FA8}"/>
                  </a:ext>
                </a:extLst>
              </p:cNvPr>
              <p:cNvSpPr/>
              <p:nvPr/>
            </p:nvSpPr>
            <p:spPr>
              <a:xfrm rot="5400000" flipV="1">
                <a:off x="6120292" y="3431550"/>
                <a:ext cx="194218" cy="193697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DAC35F0D-EF91-2478-D66B-8AA8082D67CA}"/>
                  </a:ext>
                </a:extLst>
              </p:cNvPr>
              <p:cNvSpPr/>
              <p:nvPr/>
            </p:nvSpPr>
            <p:spPr>
              <a:xfrm>
                <a:off x="6163420" y="3491784"/>
                <a:ext cx="107962" cy="73230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4585" name="그룹 25">
            <a:extLst>
              <a:ext uri="{FF2B5EF4-FFF2-40B4-BE49-F238E27FC236}">
                <a16:creationId xmlns:a16="http://schemas.microsoft.com/office/drawing/2014/main" id="{8A5FED04-58A3-F1EB-2319-B08E2A38149F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2951163"/>
            <a:ext cx="2227262" cy="461962"/>
            <a:chOff x="5844958" y="3026589"/>
            <a:chExt cx="2226677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F80B32-6A42-8379-8DFB-FB96E27EBFDF}"/>
                </a:ext>
              </a:extLst>
            </p:cNvPr>
            <p:cNvSpPr txBox="1"/>
            <p:nvPr/>
          </p:nvSpPr>
          <p:spPr>
            <a:xfrm>
              <a:off x="6173038" y="3026589"/>
              <a:ext cx="189859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주차 요금 절약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4600" name="그룹 27">
              <a:extLst>
                <a:ext uri="{FF2B5EF4-FFF2-40B4-BE49-F238E27FC236}">
                  <a16:creationId xmlns:a16="http://schemas.microsoft.com/office/drawing/2014/main" id="{67109CBC-D614-A81A-2DBC-F1325DD816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29" name="Oval 29">
                <a:extLst>
                  <a:ext uri="{FF2B5EF4-FFF2-40B4-BE49-F238E27FC236}">
                    <a16:creationId xmlns:a16="http://schemas.microsoft.com/office/drawing/2014/main" id="{DF53BE47-39A9-7612-CA96-7F7569787382}"/>
                  </a:ext>
                </a:extLst>
              </p:cNvPr>
              <p:cNvSpPr/>
              <p:nvPr/>
            </p:nvSpPr>
            <p:spPr>
              <a:xfrm rot="5400000" flipV="1">
                <a:off x="6121382" y="3431586"/>
                <a:ext cx="191964" cy="193624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1E455B00-F21C-5DB0-6D7A-DC6E14F0FB9D}"/>
                  </a:ext>
                </a:extLst>
              </p:cNvPr>
              <p:cNvSpPr/>
              <p:nvPr/>
            </p:nvSpPr>
            <p:spPr>
              <a:xfrm>
                <a:off x="6163403" y="3492703"/>
                <a:ext cx="107922" cy="71392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4586" name="그룹 30">
            <a:extLst>
              <a:ext uri="{FF2B5EF4-FFF2-40B4-BE49-F238E27FC236}">
                <a16:creationId xmlns:a16="http://schemas.microsoft.com/office/drawing/2014/main" id="{27F8E163-5025-6581-5C96-6F981D84D687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3405188"/>
            <a:ext cx="1633537" cy="461962"/>
            <a:chOff x="5844958" y="3026589"/>
            <a:chExt cx="1633245" cy="4616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2DB7FE-9A30-CC42-51FE-AD3B0E35CA27}"/>
                </a:ext>
              </a:extLst>
            </p:cNvPr>
            <p:cNvSpPr txBox="1"/>
            <p:nvPr/>
          </p:nvSpPr>
          <p:spPr>
            <a:xfrm>
              <a:off x="6173038" y="3026589"/>
              <a:ext cx="1305165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환경 보호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4596" name="그룹 32">
              <a:extLst>
                <a:ext uri="{FF2B5EF4-FFF2-40B4-BE49-F238E27FC236}">
                  <a16:creationId xmlns:a16="http://schemas.microsoft.com/office/drawing/2014/main" id="{5B871DF6-051D-C3FD-846C-2E044E4C72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34" name="Oval 29">
                <a:extLst>
                  <a:ext uri="{FF2B5EF4-FFF2-40B4-BE49-F238E27FC236}">
                    <a16:creationId xmlns:a16="http://schemas.microsoft.com/office/drawing/2014/main" id="{B304E9A0-47C5-B2B3-A331-13E959FE27B5}"/>
                  </a:ext>
                </a:extLst>
              </p:cNvPr>
              <p:cNvSpPr/>
              <p:nvPr/>
            </p:nvSpPr>
            <p:spPr>
              <a:xfrm rot="5400000" flipV="1">
                <a:off x="6121390" y="3431578"/>
                <a:ext cx="191964" cy="193640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C7E8A326-C76F-F231-430D-3B669D92BDC6}"/>
                  </a:ext>
                </a:extLst>
              </p:cNvPr>
              <p:cNvSpPr/>
              <p:nvPr/>
            </p:nvSpPr>
            <p:spPr>
              <a:xfrm>
                <a:off x="6163406" y="3492703"/>
                <a:ext cx="107930" cy="71392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4587" name="그룹 35">
            <a:extLst>
              <a:ext uri="{FF2B5EF4-FFF2-40B4-BE49-F238E27FC236}">
                <a16:creationId xmlns:a16="http://schemas.microsoft.com/office/drawing/2014/main" id="{99B46D24-74AA-0DB3-490A-B70A26F24D5F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3857626"/>
            <a:ext cx="3347105" cy="461665"/>
            <a:chOff x="5844958" y="3026589"/>
            <a:chExt cx="3347831" cy="46136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90F119-6746-CF99-735C-254783E63EAD}"/>
                </a:ext>
              </a:extLst>
            </p:cNvPr>
            <p:cNvSpPr txBox="1"/>
            <p:nvPr/>
          </p:nvSpPr>
          <p:spPr>
            <a:xfrm>
              <a:off x="6173038" y="3026589"/>
              <a:ext cx="3019751" cy="4613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3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주차 인프라 개선에 기여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4592" name="그룹 37">
              <a:extLst>
                <a:ext uri="{FF2B5EF4-FFF2-40B4-BE49-F238E27FC236}">
                  <a16:creationId xmlns:a16="http://schemas.microsoft.com/office/drawing/2014/main" id="{0665B094-BC68-B530-087E-39167A9F1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39" name="Oval 29">
                <a:extLst>
                  <a:ext uri="{FF2B5EF4-FFF2-40B4-BE49-F238E27FC236}">
                    <a16:creationId xmlns:a16="http://schemas.microsoft.com/office/drawing/2014/main" id="{30D2024B-4D37-B931-4259-0126B7F2D3F6}"/>
                  </a:ext>
                </a:extLst>
              </p:cNvPr>
              <p:cNvSpPr/>
              <p:nvPr/>
            </p:nvSpPr>
            <p:spPr>
              <a:xfrm rot="5400000" flipV="1">
                <a:off x="6121429" y="3431539"/>
                <a:ext cx="191963" cy="193717"/>
              </a:xfrm>
              <a:prstGeom prst="ellipse">
                <a:avLst/>
              </a:prstGeom>
              <a:noFill/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F23D632D-EC0B-5A5F-249E-4835CA9EB8B9}"/>
                  </a:ext>
                </a:extLst>
              </p:cNvPr>
              <p:cNvSpPr/>
              <p:nvPr/>
            </p:nvSpPr>
            <p:spPr>
              <a:xfrm>
                <a:off x="6163423" y="3492703"/>
                <a:ext cx="107973" cy="71391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pic>
        <p:nvPicPr>
          <p:cNvPr id="24588" name="그림 2">
            <a:extLst>
              <a:ext uri="{FF2B5EF4-FFF2-40B4-BE49-F238E27FC236}">
                <a16:creationId xmlns:a16="http://schemas.microsoft.com/office/drawing/2014/main" id="{19D3AAD6-6C9F-9C68-B1A4-66A0108FB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"/>
          <a:stretch>
            <a:fillRect/>
          </a:stretch>
        </p:blipFill>
        <p:spPr bwMode="auto">
          <a:xfrm>
            <a:off x="0" y="2078038"/>
            <a:ext cx="4937125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B4FD8-78A8-60B8-8643-2B238A0C649A}"/>
              </a:ext>
            </a:extLst>
          </p:cNvPr>
          <p:cNvSpPr txBox="1"/>
          <p:nvPr/>
        </p:nvSpPr>
        <p:spPr>
          <a:xfrm>
            <a:off x="1174750" y="822223"/>
            <a:ext cx="1441420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목표 및 비전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942EF-E561-3779-80EA-69C79B4B5178}"/>
              </a:ext>
            </a:extLst>
          </p:cNvPr>
          <p:cNvSpPr txBox="1"/>
          <p:nvPr/>
        </p:nvSpPr>
        <p:spPr>
          <a:xfrm>
            <a:off x="570850" y="822223"/>
            <a:ext cx="39305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B876594B-1F0F-4688-5FFB-E2EA0ABBC9FB}"/>
              </a:ext>
            </a:extLst>
          </p:cNvPr>
          <p:cNvSpPr txBox="1"/>
          <p:nvPr/>
        </p:nvSpPr>
        <p:spPr>
          <a:xfrm>
            <a:off x="767378" y="2385063"/>
            <a:ext cx="10566831" cy="4367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실시간</a:t>
            </a:r>
            <a:r>
              <a:rPr lang="ko-KR" altLang="en-US" sz="24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업데이트되는 </a:t>
            </a:r>
            <a:r>
              <a:rPr lang="ko-KR" altLang="en-US" sz="2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주차장의 남은 자리 개수를 확인</a:t>
            </a:r>
            <a:endParaRPr lang="en-US" altLang="ko-KR" sz="2400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자전거와 킥보드의 주차구역과 거치대 개수</a:t>
            </a:r>
            <a:r>
              <a:rPr lang="ko-KR" altLang="en-US" sz="24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</a:t>
            </a:r>
            <a:r>
              <a:rPr lang="en-US" altLang="ko-KR" sz="24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확인</a:t>
            </a:r>
            <a:endParaRPr lang="en-US" altLang="ko-KR" sz="2400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b="1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b="1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주차장 정보와 가격을 비교하여 </a:t>
            </a:r>
            <a:r>
              <a:rPr lang="ko-KR" altLang="en-US" sz="2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주차난으로 인한 여러 문제점들에 도움</a:t>
            </a:r>
            <a:endParaRPr lang="en-US" altLang="ko-KR" sz="2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2B097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무분별한 주차를 줄여 </a:t>
            </a:r>
            <a:r>
              <a:rPr lang="ko-KR" altLang="en-US" sz="2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공공장소의 질서를 유지</a:t>
            </a:r>
            <a:r>
              <a:rPr lang="ko-KR" altLang="en-US" sz="24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하는데 기여</a:t>
            </a:r>
            <a:endParaRPr lang="en-US" altLang="ko-KR" sz="2400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효율적인 주차 인프라를 구축하여 </a:t>
            </a:r>
            <a:r>
              <a:rPr lang="ko-KR" altLang="en-US" sz="24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생활 편의성 향상</a:t>
            </a:r>
            <a:endParaRPr lang="en-US" altLang="ko-KR" sz="24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2B097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b="1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b="1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4240E2-686C-B889-45BF-0916F3A7F72A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3"/>
                </a:solidFill>
              </a:rPr>
              <a:t>GREENWAY</a:t>
            </a:r>
          </a:p>
        </p:txBody>
      </p:sp>
      <p:cxnSp>
        <p:nvCxnSpPr>
          <p:cNvPr id="62" name="직선 연결선 9">
            <a:extLst>
              <a:ext uri="{FF2B5EF4-FFF2-40B4-BE49-F238E27FC236}">
                <a16:creationId xmlns:a16="http://schemas.microsoft.com/office/drawing/2014/main" id="{E858428D-F70C-FB1D-8E0C-20E66E46AE1F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10">
            <a:extLst>
              <a:ext uri="{FF2B5EF4-FFF2-40B4-BE49-F238E27FC236}">
                <a16:creationId xmlns:a16="http://schemas.microsoft.com/office/drawing/2014/main" id="{57E84364-3190-FF4C-9782-575536BB891B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015BFE7-2CB9-8FCC-D071-C6DEE06F672A}"/>
              </a:ext>
            </a:extLst>
          </p:cNvPr>
          <p:cNvSpPr txBox="1"/>
          <p:nvPr/>
        </p:nvSpPr>
        <p:spPr>
          <a:xfrm>
            <a:off x="1112672" y="1705108"/>
            <a:ext cx="1238801" cy="4705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기대효과</a:t>
            </a:r>
            <a:endParaRPr lang="id-ID" altLang="ko-KR" sz="24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AC5C244-D30F-57A6-D880-C792E22E6AE0}"/>
              </a:ext>
            </a:extLst>
          </p:cNvPr>
          <p:cNvCxnSpPr>
            <a:cxnSpLocks/>
          </p:cNvCxnSpPr>
          <p:nvPr/>
        </p:nvCxnSpPr>
        <p:spPr>
          <a:xfrm>
            <a:off x="1174750" y="2280374"/>
            <a:ext cx="561975" cy="0"/>
          </a:xfrm>
          <a:prstGeom prst="line">
            <a:avLst/>
          </a:prstGeom>
          <a:ln w="22225">
            <a:solidFill>
              <a:schemeClr val="accen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3CE1218-8D7B-4DF2-F5FC-AC3FFCF0D6AD}"/>
              </a:ext>
            </a:extLst>
          </p:cNvPr>
          <p:cNvSpPr/>
          <p:nvPr/>
        </p:nvSpPr>
        <p:spPr>
          <a:xfrm rot="5400000">
            <a:off x="5738018" y="3500147"/>
            <a:ext cx="715963" cy="70961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 sz="2400">
              <a:ea typeface="굴림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B8504-2C6B-45F1-7456-5EB8D9A93872}"/>
              </a:ext>
            </a:extLst>
          </p:cNvPr>
          <p:cNvSpPr txBox="1"/>
          <p:nvPr/>
        </p:nvSpPr>
        <p:spPr>
          <a:xfrm>
            <a:off x="1174750" y="822223"/>
            <a:ext cx="1441420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목표 및 비전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EA8E4-4AAA-50FC-7D5A-1624D4CFF554}"/>
              </a:ext>
            </a:extLst>
          </p:cNvPr>
          <p:cNvSpPr txBox="1"/>
          <p:nvPr/>
        </p:nvSpPr>
        <p:spPr>
          <a:xfrm>
            <a:off x="570850" y="822223"/>
            <a:ext cx="39305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CCE42D5-E41D-F097-9EAA-143D8AF55CFC}"/>
              </a:ext>
            </a:extLst>
          </p:cNvPr>
          <p:cNvSpPr txBox="1"/>
          <p:nvPr/>
        </p:nvSpPr>
        <p:spPr>
          <a:xfrm>
            <a:off x="1593683" y="4404306"/>
            <a:ext cx="1904367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chemeClr val="accent2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‘</a:t>
            </a:r>
            <a:r>
              <a:rPr lang="ko-KR" altLang="en-US" dirty="0">
                <a:solidFill>
                  <a:schemeClr val="accent2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주차장 앱을 통해 </a:t>
            </a:r>
            <a:br>
              <a:rPr lang="en-US" altLang="ko-KR" dirty="0">
                <a:solidFill>
                  <a:schemeClr val="accent2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</a:br>
            <a:r>
              <a:rPr lang="ko-KR" altLang="en-US" dirty="0">
                <a:solidFill>
                  <a:schemeClr val="accent2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남는 주차 공간을 더 </a:t>
            </a:r>
            <a:endParaRPr lang="en-US" altLang="ko-KR" dirty="0">
              <a:solidFill>
                <a:schemeClr val="accent2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accent2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효율적으로 사용할 수 </a:t>
            </a:r>
            <a:endParaRPr lang="en-US" altLang="ko-KR" dirty="0">
              <a:solidFill>
                <a:schemeClr val="accent2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solidFill>
                  <a:schemeClr val="accent2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있을 것 같다</a:t>
            </a:r>
            <a:r>
              <a:rPr lang="en-US" altLang="ko-KR" dirty="0">
                <a:solidFill>
                  <a:schemeClr val="accent2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’</a:t>
            </a:r>
            <a:endParaRPr lang="id-ID" altLang="ko-KR" dirty="0">
              <a:solidFill>
                <a:schemeClr val="accent2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B4A3E92-EE8B-E137-AAB3-A506AA483C08}"/>
              </a:ext>
            </a:extLst>
          </p:cNvPr>
          <p:cNvSpPr txBox="1"/>
          <p:nvPr/>
        </p:nvSpPr>
        <p:spPr>
          <a:xfrm>
            <a:off x="1976737" y="2989125"/>
            <a:ext cx="1116012" cy="46196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accent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78.6</a:t>
            </a:r>
            <a:r>
              <a:rPr lang="id-ID" sz="2400" dirty="0">
                <a:solidFill>
                  <a:schemeClr val="accent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%</a:t>
            </a:r>
          </a:p>
        </p:txBody>
      </p:sp>
      <p:grpSp>
        <p:nvGrpSpPr>
          <p:cNvPr id="26632" name="그룹 2">
            <a:extLst>
              <a:ext uri="{FF2B5EF4-FFF2-40B4-BE49-F238E27FC236}">
                <a16:creationId xmlns:a16="http://schemas.microsoft.com/office/drawing/2014/main" id="{350BF565-463F-6651-407E-CDE798256D57}"/>
              </a:ext>
            </a:extLst>
          </p:cNvPr>
          <p:cNvGrpSpPr>
            <a:grpSpLocks/>
          </p:cNvGrpSpPr>
          <p:nvPr/>
        </p:nvGrpSpPr>
        <p:grpSpPr bwMode="auto">
          <a:xfrm>
            <a:off x="1543349" y="2230300"/>
            <a:ext cx="2011363" cy="1981200"/>
            <a:chOff x="5027876" y="2199241"/>
            <a:chExt cx="2168567" cy="2136248"/>
          </a:xfrm>
        </p:grpSpPr>
        <p:sp>
          <p:nvSpPr>
            <p:cNvPr id="55" name="원형: 비어 있음 54">
              <a:extLst>
                <a:ext uri="{FF2B5EF4-FFF2-40B4-BE49-F238E27FC236}">
                  <a16:creationId xmlns:a16="http://schemas.microsoft.com/office/drawing/2014/main" id="{63C57978-F40C-199A-1416-C4C6B9DDE4B7}"/>
                </a:ext>
              </a:extLst>
            </p:cNvPr>
            <p:cNvSpPr/>
            <p:nvPr/>
          </p:nvSpPr>
          <p:spPr>
            <a:xfrm>
              <a:off x="5027876" y="2199241"/>
              <a:ext cx="2136047" cy="2136248"/>
            </a:xfrm>
            <a:prstGeom prst="donut">
              <a:avLst>
                <a:gd name="adj" fmla="val 7611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막힌 원호 55">
              <a:extLst>
                <a:ext uri="{FF2B5EF4-FFF2-40B4-BE49-F238E27FC236}">
                  <a16:creationId xmlns:a16="http://schemas.microsoft.com/office/drawing/2014/main" id="{B18CF6ED-F55A-085A-D135-3057BB77B5BB}"/>
                </a:ext>
              </a:extLst>
            </p:cNvPr>
            <p:cNvSpPr/>
            <p:nvPr/>
          </p:nvSpPr>
          <p:spPr>
            <a:xfrm>
              <a:off x="5027876" y="2199241"/>
              <a:ext cx="2136047" cy="2136248"/>
            </a:xfrm>
            <a:prstGeom prst="blockArc">
              <a:avLst>
                <a:gd name="adj1" fmla="val 20467788"/>
                <a:gd name="adj2" fmla="val 16196471"/>
                <a:gd name="adj3" fmla="val 7642"/>
              </a:avLst>
            </a:prstGeom>
            <a:gradFill>
              <a:gsLst>
                <a:gs pos="2000">
                  <a:schemeClr val="accent3">
                    <a:lumMod val="90000"/>
                    <a:lumOff val="10000"/>
                  </a:schemeClr>
                </a:gs>
                <a:gs pos="100000">
                  <a:schemeClr val="accent3">
                    <a:lumMod val="90000"/>
                    <a:lumOff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/>
            </a:p>
          </p:txBody>
        </p:sp>
        <p:sp>
          <p:nvSpPr>
            <p:cNvPr id="57" name="Oval 14">
              <a:extLst>
                <a:ext uri="{FF2B5EF4-FFF2-40B4-BE49-F238E27FC236}">
                  <a16:creationId xmlns:a16="http://schemas.microsoft.com/office/drawing/2014/main" id="{190BD912-9C85-96D1-1CA6-E335817AE5DB}"/>
                </a:ext>
              </a:extLst>
            </p:cNvPr>
            <p:cNvSpPr/>
            <p:nvPr/>
          </p:nvSpPr>
          <p:spPr>
            <a:xfrm flipV="1">
              <a:off x="6880966" y="2808545"/>
              <a:ext cx="315477" cy="315477"/>
            </a:xfrm>
            <a:prstGeom prst="ellipse">
              <a:avLst/>
            </a:prstGeom>
            <a:solidFill>
              <a:schemeClr val="bg1"/>
            </a:solidFill>
            <a:ln w="63500">
              <a:gradFill>
                <a:gsLst>
                  <a:gs pos="0">
                    <a:schemeClr val="accent3">
                      <a:lumMod val="90000"/>
                      <a:lumOff val="10000"/>
                    </a:schemeClr>
                  </a:gs>
                  <a:gs pos="100000">
                    <a:schemeClr val="accent3">
                      <a:lumMod val="90000"/>
                      <a:lumOff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latinLnBrk="1">
                <a:defRPr>
                  <a:solidFill>
                    <a:schemeClr val="tx1"/>
                  </a:solidFill>
                  <a:latin typeface="Pretendard Light"/>
                  <a:ea typeface="Pretendard Light"/>
                  <a:cs typeface="Pretendard Light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Pretendard Light"/>
                  <a:ea typeface="Pretendard Light"/>
                  <a:cs typeface="Pretendard Light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Pretendard Light"/>
                  <a:ea typeface="Pretendard Light"/>
                  <a:cs typeface="Pretendard Light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Pretendard Light"/>
                  <a:ea typeface="Pretendard Light"/>
                  <a:cs typeface="Pretendard Light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Pretendard Light"/>
                  <a:ea typeface="Pretendard Light"/>
                  <a:cs typeface="Pretendard Light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retendard Light"/>
                  <a:ea typeface="Pretendard Light"/>
                  <a:cs typeface="Pretendard Light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retendard Light"/>
                  <a:ea typeface="Pretendard Light"/>
                  <a:cs typeface="Pretendard Light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retendard Light"/>
                  <a:ea typeface="Pretendard Light"/>
                  <a:cs typeface="Pretendard Light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retendard Light"/>
                  <a:ea typeface="Pretendard Light"/>
                  <a:cs typeface="Pretendard Light"/>
                </a:defRPr>
              </a:lvl9pPr>
            </a:lstStyle>
            <a:p>
              <a:pPr algn="ctr" eaLnBrk="1" hangingPunct="1">
                <a:defRPr/>
              </a:pPr>
              <a:endParaRPr lang="id-ID" altLang="ko-KR">
                <a:solidFill>
                  <a:srgbClr val="FFFFFF"/>
                </a:solidFill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F0FB0F9-55A6-3F54-B960-36009F8F1A98}"/>
              </a:ext>
            </a:extLst>
          </p:cNvPr>
          <p:cNvSpPr txBox="1"/>
          <p:nvPr/>
        </p:nvSpPr>
        <p:spPr>
          <a:xfrm>
            <a:off x="8163517" y="4404306"/>
            <a:ext cx="229421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chemeClr val="accent2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'</a:t>
            </a:r>
            <a:r>
              <a:rPr lang="ko-KR" altLang="en-US" dirty="0">
                <a:solidFill>
                  <a:schemeClr val="accent2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앞으로 주차장 앱 이용자는</a:t>
            </a:r>
            <a:br>
              <a:rPr lang="en-US" altLang="ko-KR" dirty="0">
                <a:solidFill>
                  <a:schemeClr val="accent2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</a:br>
            <a:r>
              <a:rPr lang="ko-KR" altLang="en-US" dirty="0">
                <a:solidFill>
                  <a:schemeClr val="accent2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더욱 많아질 것 같다</a:t>
            </a:r>
            <a:r>
              <a:rPr lang="en-US" altLang="ko-KR" dirty="0">
                <a:solidFill>
                  <a:schemeClr val="accent2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'</a:t>
            </a:r>
            <a:endParaRPr lang="id-ID" altLang="ko-KR" dirty="0">
              <a:solidFill>
                <a:schemeClr val="accent2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A93FF7-02F9-991A-6769-AC52CC94FEBF}"/>
              </a:ext>
            </a:extLst>
          </p:cNvPr>
          <p:cNvSpPr txBox="1"/>
          <p:nvPr/>
        </p:nvSpPr>
        <p:spPr>
          <a:xfrm>
            <a:off x="1174750" y="822223"/>
            <a:ext cx="3935373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캡스톤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 디자인 목표 및 비전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-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비전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D2BA5-1D42-8812-FA4D-A6D89FFF1F0D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3"/>
                </a:solidFill>
              </a:rPr>
              <a:t>GREENWAY</a:t>
            </a:r>
          </a:p>
        </p:txBody>
      </p:sp>
      <p:cxnSp>
        <p:nvCxnSpPr>
          <p:cNvPr id="41" name="직선 연결선 9">
            <a:extLst>
              <a:ext uri="{FF2B5EF4-FFF2-40B4-BE49-F238E27FC236}">
                <a16:creationId xmlns:a16="http://schemas.microsoft.com/office/drawing/2014/main" id="{0F26ACA1-020F-D98B-BCDD-7F01544749CF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10">
            <a:extLst>
              <a:ext uri="{FF2B5EF4-FFF2-40B4-BE49-F238E27FC236}">
                <a16:creationId xmlns:a16="http://schemas.microsoft.com/office/drawing/2014/main" id="{F0B06E31-7CE9-6CC9-0FBC-E522339E9975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5437838-7DB4-A546-A9C6-6979473689D6}"/>
              </a:ext>
            </a:extLst>
          </p:cNvPr>
          <p:cNvSpPr txBox="1"/>
          <p:nvPr/>
        </p:nvSpPr>
        <p:spPr>
          <a:xfrm>
            <a:off x="570850" y="822223"/>
            <a:ext cx="39305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D30236-2834-1206-A092-3418B776E724}"/>
              </a:ext>
            </a:extLst>
          </p:cNvPr>
          <p:cNvSpPr txBox="1"/>
          <p:nvPr/>
        </p:nvSpPr>
        <p:spPr>
          <a:xfrm>
            <a:off x="8717273" y="2989125"/>
            <a:ext cx="1111250" cy="46196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accent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75.8</a:t>
            </a:r>
            <a:r>
              <a:rPr lang="id-ID" sz="2400" dirty="0">
                <a:solidFill>
                  <a:schemeClr val="accent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%</a:t>
            </a:r>
          </a:p>
        </p:txBody>
      </p:sp>
      <p:sp>
        <p:nvSpPr>
          <p:cNvPr id="58" name="원형: 비어 있음 57">
            <a:extLst>
              <a:ext uri="{FF2B5EF4-FFF2-40B4-BE49-F238E27FC236}">
                <a16:creationId xmlns:a16="http://schemas.microsoft.com/office/drawing/2014/main" id="{645086C1-BFC7-E52A-6621-595DE36E7B7F}"/>
              </a:ext>
            </a:extLst>
          </p:cNvPr>
          <p:cNvSpPr/>
          <p:nvPr/>
        </p:nvSpPr>
        <p:spPr>
          <a:xfrm>
            <a:off x="8279123" y="2230300"/>
            <a:ext cx="1987550" cy="1985963"/>
          </a:xfrm>
          <a:prstGeom prst="donut">
            <a:avLst>
              <a:gd name="adj" fmla="val 7611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막힌 원호 60">
            <a:extLst>
              <a:ext uri="{FF2B5EF4-FFF2-40B4-BE49-F238E27FC236}">
                <a16:creationId xmlns:a16="http://schemas.microsoft.com/office/drawing/2014/main" id="{73620DCF-D80F-97A8-38DB-0E2F4E8D0D3D}"/>
              </a:ext>
            </a:extLst>
          </p:cNvPr>
          <p:cNvSpPr/>
          <p:nvPr/>
        </p:nvSpPr>
        <p:spPr>
          <a:xfrm>
            <a:off x="8279123" y="2230300"/>
            <a:ext cx="1987550" cy="1985963"/>
          </a:xfrm>
          <a:prstGeom prst="blockArc">
            <a:avLst>
              <a:gd name="adj1" fmla="val 20923163"/>
              <a:gd name="adj2" fmla="val 16196471"/>
              <a:gd name="adj3" fmla="val 7642"/>
            </a:avLst>
          </a:prstGeom>
          <a:solidFill>
            <a:srgbClr val="02D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932C7-8D99-33F7-3547-0158E378D819}"/>
              </a:ext>
            </a:extLst>
          </p:cNvPr>
          <p:cNvSpPr txBox="1"/>
          <p:nvPr/>
        </p:nvSpPr>
        <p:spPr>
          <a:xfrm>
            <a:off x="5370521" y="2989125"/>
            <a:ext cx="1133475" cy="46196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accent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63.6</a:t>
            </a:r>
            <a:r>
              <a:rPr lang="id-ID" sz="2400" dirty="0">
                <a:solidFill>
                  <a:schemeClr val="accent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%</a:t>
            </a:r>
          </a:p>
        </p:txBody>
      </p:sp>
      <p:grpSp>
        <p:nvGrpSpPr>
          <p:cNvPr id="26643" name="그룹 8">
            <a:extLst>
              <a:ext uri="{FF2B5EF4-FFF2-40B4-BE49-F238E27FC236}">
                <a16:creationId xmlns:a16="http://schemas.microsoft.com/office/drawing/2014/main" id="{1D0A2BCC-D5C2-B1E2-51B2-D773F03BA04D}"/>
              </a:ext>
            </a:extLst>
          </p:cNvPr>
          <p:cNvGrpSpPr>
            <a:grpSpLocks/>
          </p:cNvGrpSpPr>
          <p:nvPr/>
        </p:nvGrpSpPr>
        <p:grpSpPr bwMode="auto">
          <a:xfrm>
            <a:off x="4946658" y="2230300"/>
            <a:ext cx="1981200" cy="1981200"/>
            <a:chOff x="5027876" y="2199241"/>
            <a:chExt cx="2136248" cy="2136248"/>
          </a:xfrm>
        </p:grpSpPr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AFB91A4E-5E36-B575-2622-42400F979B3A}"/>
                </a:ext>
              </a:extLst>
            </p:cNvPr>
            <p:cNvSpPr/>
            <p:nvPr/>
          </p:nvSpPr>
          <p:spPr>
            <a:xfrm>
              <a:off x="5027876" y="2199241"/>
              <a:ext cx="2136248" cy="2136248"/>
            </a:xfrm>
            <a:prstGeom prst="donut">
              <a:avLst>
                <a:gd name="adj" fmla="val 7611"/>
              </a:avLst>
            </a:prstGeom>
            <a:solidFill>
              <a:schemeClr val="accent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막힌 원호 11">
              <a:extLst>
                <a:ext uri="{FF2B5EF4-FFF2-40B4-BE49-F238E27FC236}">
                  <a16:creationId xmlns:a16="http://schemas.microsoft.com/office/drawing/2014/main" id="{ACF86546-5E56-12AF-D257-516E0ECE678A}"/>
                </a:ext>
              </a:extLst>
            </p:cNvPr>
            <p:cNvSpPr/>
            <p:nvPr/>
          </p:nvSpPr>
          <p:spPr>
            <a:xfrm>
              <a:off x="5027876" y="2199241"/>
              <a:ext cx="2136248" cy="2136248"/>
            </a:xfrm>
            <a:prstGeom prst="blockArc">
              <a:avLst>
                <a:gd name="adj1" fmla="val 2786528"/>
                <a:gd name="adj2" fmla="val 16196471"/>
                <a:gd name="adj3" fmla="val 7642"/>
              </a:avLst>
            </a:prstGeom>
            <a:gradFill>
              <a:gsLst>
                <a:gs pos="2000">
                  <a:schemeClr val="accent3">
                    <a:lumMod val="90000"/>
                    <a:lumOff val="10000"/>
                  </a:schemeClr>
                </a:gs>
                <a:gs pos="100000">
                  <a:schemeClr val="accent3">
                    <a:lumMod val="90000"/>
                    <a:lumOff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/>
            </a:p>
          </p:txBody>
        </p:sp>
        <p:sp>
          <p:nvSpPr>
            <p:cNvPr id="13" name="Oval 14">
              <a:extLst>
                <a:ext uri="{FF2B5EF4-FFF2-40B4-BE49-F238E27FC236}">
                  <a16:creationId xmlns:a16="http://schemas.microsoft.com/office/drawing/2014/main" id="{95043E2A-EAC0-A422-FAC8-9FC4B8D0F3D6}"/>
                </a:ext>
              </a:extLst>
            </p:cNvPr>
            <p:cNvSpPr/>
            <p:nvPr/>
          </p:nvSpPr>
          <p:spPr>
            <a:xfrm flipV="1">
              <a:off x="6626907" y="3809954"/>
              <a:ext cx="315477" cy="315477"/>
            </a:xfrm>
            <a:prstGeom prst="ellipse">
              <a:avLst/>
            </a:prstGeom>
            <a:solidFill>
              <a:schemeClr val="bg1"/>
            </a:solidFill>
            <a:ln w="63500">
              <a:gradFill>
                <a:gsLst>
                  <a:gs pos="0">
                    <a:schemeClr val="accent3">
                      <a:lumMod val="90000"/>
                      <a:lumOff val="10000"/>
                    </a:schemeClr>
                  </a:gs>
                  <a:gs pos="100000">
                    <a:schemeClr val="accent3">
                      <a:lumMod val="90000"/>
                      <a:lumOff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latinLnBrk="1">
                <a:defRPr>
                  <a:solidFill>
                    <a:schemeClr val="tx1"/>
                  </a:solidFill>
                  <a:latin typeface="Pretendard Light"/>
                  <a:ea typeface="Pretendard Light"/>
                  <a:cs typeface="Pretendard Light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Pretendard Light"/>
                  <a:ea typeface="Pretendard Light"/>
                  <a:cs typeface="Pretendard Light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Pretendard Light"/>
                  <a:ea typeface="Pretendard Light"/>
                  <a:cs typeface="Pretendard Light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Pretendard Light"/>
                  <a:ea typeface="Pretendard Light"/>
                  <a:cs typeface="Pretendard Light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Pretendard Light"/>
                  <a:ea typeface="Pretendard Light"/>
                  <a:cs typeface="Pretendard Light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retendard Light"/>
                  <a:ea typeface="Pretendard Light"/>
                  <a:cs typeface="Pretendard Light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retendard Light"/>
                  <a:ea typeface="Pretendard Light"/>
                  <a:cs typeface="Pretendard Light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retendard Light"/>
                  <a:ea typeface="Pretendard Light"/>
                  <a:cs typeface="Pretendard Light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retendard Light"/>
                  <a:ea typeface="Pretendard Light"/>
                  <a:cs typeface="Pretendard Light"/>
                </a:defRPr>
              </a:lvl9pPr>
            </a:lstStyle>
            <a:p>
              <a:pPr algn="ctr" eaLnBrk="1" hangingPunct="1">
                <a:defRPr/>
              </a:pPr>
              <a:endParaRPr lang="id-ID" altLang="ko-KR">
                <a:solidFill>
                  <a:srgbClr val="FFFFFF"/>
                </a:solidFill>
              </a:endParaRP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FCA5BD6C-30DD-21AF-4555-8717A6A79DAA}"/>
              </a:ext>
            </a:extLst>
          </p:cNvPr>
          <p:cNvSpPr/>
          <p:nvPr/>
        </p:nvSpPr>
        <p:spPr>
          <a:xfrm flipV="1">
            <a:off x="10001272" y="2913129"/>
            <a:ext cx="292624" cy="292624"/>
          </a:xfrm>
          <a:prstGeom prst="ellipse">
            <a:avLst/>
          </a:prstGeom>
          <a:solidFill>
            <a:schemeClr val="bg1"/>
          </a:solidFill>
          <a:ln w="63500">
            <a:gradFill>
              <a:gsLst>
                <a:gs pos="0">
                  <a:schemeClr val="accent3">
                    <a:lumMod val="90000"/>
                    <a:lumOff val="10000"/>
                  </a:schemeClr>
                </a:gs>
                <a:gs pos="100000">
                  <a:schemeClr val="accent3">
                    <a:lumMod val="90000"/>
                    <a:lumOff val="1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id-ID" altLang="ko-KR">
              <a:solidFill>
                <a:srgbClr val="FFFF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89A69-43B6-8B89-6D8B-C1F217A7EBE9}"/>
              </a:ext>
            </a:extLst>
          </p:cNvPr>
          <p:cNvSpPr txBox="1"/>
          <p:nvPr/>
        </p:nvSpPr>
        <p:spPr>
          <a:xfrm>
            <a:off x="4778778" y="4404306"/>
            <a:ext cx="238334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chemeClr val="accent2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‘</a:t>
            </a:r>
            <a:r>
              <a:rPr lang="ko-KR" altLang="en-US" dirty="0">
                <a:solidFill>
                  <a:schemeClr val="accent2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주차장 앱을 이용하면 </a:t>
            </a:r>
            <a:br>
              <a:rPr lang="en-US" altLang="ko-KR" dirty="0">
                <a:solidFill>
                  <a:schemeClr val="accent2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</a:br>
            <a:r>
              <a:rPr lang="ko-KR" altLang="en-US" dirty="0">
                <a:solidFill>
                  <a:schemeClr val="accent2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주차문제로 인한 스트레스를</a:t>
            </a:r>
            <a:br>
              <a:rPr lang="en-US" altLang="ko-KR" dirty="0">
                <a:solidFill>
                  <a:schemeClr val="accent2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</a:br>
            <a:r>
              <a:rPr lang="ko-KR" altLang="en-US" dirty="0">
                <a:solidFill>
                  <a:schemeClr val="accent2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줄일 수 있을 것 같다</a:t>
            </a:r>
            <a:r>
              <a:rPr lang="en-US" altLang="ko-KR" dirty="0">
                <a:solidFill>
                  <a:schemeClr val="accent2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'</a:t>
            </a:r>
            <a:endParaRPr lang="id-ID" altLang="ko-KR" dirty="0">
              <a:solidFill>
                <a:schemeClr val="accent2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A5526C-A84B-4BE5-6FD0-3BDF70046757}"/>
              </a:ext>
            </a:extLst>
          </p:cNvPr>
          <p:cNvSpPr txBox="1"/>
          <p:nvPr/>
        </p:nvSpPr>
        <p:spPr>
          <a:xfrm>
            <a:off x="2412713" y="5902672"/>
            <a:ext cx="7348808" cy="4705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본 프로젝트의 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+mj-ea"/>
                <a:ea typeface="+mj-ea"/>
                <a:cs typeface="Pretendard Medium" panose="02000603000000020004" pitchFamily="2" charset="-127"/>
              </a:rPr>
              <a:t>사용률과 필요성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더욱 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높아질 것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예상됨</a:t>
            </a:r>
            <a:endParaRPr lang="en-US" altLang="ko-KR" sz="24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3C0E3-10AA-4426-F896-3891BB7F207D}"/>
              </a:ext>
            </a:extLst>
          </p:cNvPr>
          <p:cNvSpPr txBox="1"/>
          <p:nvPr/>
        </p:nvSpPr>
        <p:spPr>
          <a:xfrm>
            <a:off x="8666163" y="6483350"/>
            <a:ext cx="35814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출처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]https://www.trendmonitor.co.kr/tmweb/trend/allTrend/detail.do?bIdx=2009&amp;code=0404&amp;trendType=CKOREA 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23640-2525-5895-E85A-2E8DA1429846}"/>
              </a:ext>
            </a:extLst>
          </p:cNvPr>
          <p:cNvSpPr txBox="1"/>
          <p:nvPr/>
        </p:nvSpPr>
        <p:spPr>
          <a:xfrm>
            <a:off x="796925" y="1349177"/>
            <a:ext cx="5478423" cy="4075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+mj-ea"/>
                <a:ea typeface="+mj-ea"/>
                <a:cs typeface="Pretendard Medium" panose="020B0600000101010101" charset="-127"/>
              </a:rPr>
              <a:t>2020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+mj-ea"/>
                <a:ea typeface="+mj-ea"/>
                <a:cs typeface="Pretendard Medium" panose="020B0600000101010101" charset="-127"/>
              </a:rPr>
              <a:t> 주차장 이용 및 주차장 애플리케이션 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+mj-ea"/>
                <a:ea typeface="+mj-ea"/>
                <a:cs typeface="Pretendard Medium" panose="020B0600000101010101" charset="-127"/>
              </a:rPr>
              <a:t>U&amp;A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+mj-ea"/>
                <a:ea typeface="+mj-ea"/>
                <a:cs typeface="Pretendard Medium" panose="020B0600000101010101" charset="-127"/>
              </a:rPr>
              <a:t>조사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E9A3998-1484-3CD1-4014-B1B36488607C}"/>
              </a:ext>
            </a:extLst>
          </p:cNvPr>
          <p:cNvCxnSpPr>
            <a:cxnSpLocks/>
          </p:cNvCxnSpPr>
          <p:nvPr/>
        </p:nvCxnSpPr>
        <p:spPr>
          <a:xfrm>
            <a:off x="893763" y="1757363"/>
            <a:ext cx="5202237" cy="0"/>
          </a:xfrm>
          <a:prstGeom prst="line">
            <a:avLst/>
          </a:prstGeom>
          <a:ln w="22225">
            <a:solidFill>
              <a:schemeClr val="accen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9AC1E1F-1241-EFB6-52CB-B7F1EA8EF94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C8E7E-705A-1D96-C97C-D7FEA948A3C3}"/>
              </a:ext>
            </a:extLst>
          </p:cNvPr>
          <p:cNvSpPr txBox="1"/>
          <p:nvPr/>
        </p:nvSpPr>
        <p:spPr>
          <a:xfrm>
            <a:off x="6148501" y="3196216"/>
            <a:ext cx="4879862" cy="44165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j-lt"/>
                <a:ea typeface="Pretendard Light" panose="020B0600000101010101" charset="-127"/>
                <a:cs typeface="Pretendard Medium" panose="020B0600000101010101" charset="-127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00D4CE-7B09-4B01-A60D-41DEC0D31C52}"/>
              </a:ext>
            </a:extLst>
          </p:cNvPr>
          <p:cNvSpPr txBox="1"/>
          <p:nvPr/>
        </p:nvSpPr>
        <p:spPr>
          <a:xfrm>
            <a:off x="1174750" y="887855"/>
            <a:ext cx="2752677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프로젝트 내용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25209-0555-7F64-6945-0A8D5F4ACC84}"/>
              </a:ext>
            </a:extLst>
          </p:cNvPr>
          <p:cNvSpPr txBox="1"/>
          <p:nvPr/>
        </p:nvSpPr>
        <p:spPr>
          <a:xfrm>
            <a:off x="9766799" y="549275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1"/>
                </a:solidFill>
              </a:rPr>
              <a:t>GREENWAY</a:t>
            </a:r>
            <a:endParaRPr lang="en-US" altLang="ko-KR" b="1" dirty="0">
              <a:solidFill>
                <a:schemeClr val="accent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그림 3" descr="하늘, 건물, 건축물, 상업용 건물이(가) 표시된 사진&#10;&#10;자동 생성된 설명">
            <a:extLst>
              <a:ext uri="{FF2B5EF4-FFF2-40B4-BE49-F238E27FC236}">
                <a16:creationId xmlns:a16="http://schemas.microsoft.com/office/drawing/2014/main" id="{B437CBD9-6774-6406-F9E3-91021438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833ABE-2689-9D88-1C46-D7E532AAF5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C12138-3832-C74E-80EC-1469DD8E9C7B}"/>
              </a:ext>
            </a:extLst>
          </p:cNvPr>
          <p:cNvSpPr txBox="1"/>
          <p:nvPr/>
        </p:nvSpPr>
        <p:spPr>
          <a:xfrm>
            <a:off x="743103" y="2141106"/>
            <a:ext cx="10705816" cy="166199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스마트 주차장 검색 및 </a:t>
            </a:r>
            <a:endParaRPr lang="en-US" altLang="ko-KR" sz="5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경로 안내 위치기반 실시간 애플리케이션</a:t>
            </a:r>
            <a:endParaRPr lang="en-US" altLang="ko-KR" sz="5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77E924-EEF0-32C8-74AA-93CF3A8642CF}"/>
              </a:ext>
            </a:extLst>
          </p:cNvPr>
          <p:cNvSpPr/>
          <p:nvPr/>
        </p:nvSpPr>
        <p:spPr>
          <a:xfrm>
            <a:off x="0" y="4171950"/>
            <a:ext cx="12192000" cy="69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A33E7B-B310-C2FB-FE22-913AE845877E}"/>
              </a:ext>
            </a:extLst>
          </p:cNvPr>
          <p:cNvSpPr txBox="1"/>
          <p:nvPr/>
        </p:nvSpPr>
        <p:spPr>
          <a:xfrm>
            <a:off x="5016858" y="4259590"/>
            <a:ext cx="215828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GREENWAY</a:t>
            </a:r>
            <a:endParaRPr lang="id-ID" altLang="ko-KR" sz="2800" b="1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628F2C69-FE51-F505-ECD0-D5857A12221C}"/>
              </a:ext>
            </a:extLst>
          </p:cNvPr>
          <p:cNvSpPr/>
          <p:nvPr/>
        </p:nvSpPr>
        <p:spPr>
          <a:xfrm>
            <a:off x="4284663" y="2141318"/>
            <a:ext cx="3584575" cy="2847975"/>
          </a:xfrm>
          <a:prstGeom prst="triangle">
            <a:avLst/>
          </a:prstGeom>
          <a:noFill/>
          <a:ln w="76200">
            <a:solidFill>
              <a:srgbClr val="02B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5DE896-A2EA-D340-94C9-F39EC475F719}"/>
              </a:ext>
            </a:extLst>
          </p:cNvPr>
          <p:cNvSpPr txBox="1"/>
          <p:nvPr/>
        </p:nvSpPr>
        <p:spPr>
          <a:xfrm>
            <a:off x="1174749" y="822223"/>
            <a:ext cx="4439987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프로젝트 내용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1A6D57-4469-35E1-1ED1-A0A68E4F41B9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62" name="직선 연결선 9">
            <a:extLst>
              <a:ext uri="{FF2B5EF4-FFF2-40B4-BE49-F238E27FC236}">
                <a16:creationId xmlns:a16="http://schemas.microsoft.com/office/drawing/2014/main" id="{079376E7-C3A3-C535-9ACD-288C2D2E8CC1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10">
            <a:extLst>
              <a:ext uri="{FF2B5EF4-FFF2-40B4-BE49-F238E27FC236}">
                <a16:creationId xmlns:a16="http://schemas.microsoft.com/office/drawing/2014/main" id="{803EB299-7685-16B6-3530-BB45110EDB84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5" name="Rectangle 2">
            <a:extLst>
              <a:ext uri="{FF2B5EF4-FFF2-40B4-BE49-F238E27FC236}">
                <a16:creationId xmlns:a16="http://schemas.microsoft.com/office/drawing/2014/main" id="{43323FAC-AB6B-0F50-50DB-28E883090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0" y="822325"/>
            <a:ext cx="13263563" cy="54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768EF-3BD0-A15E-DB25-CD0CC9D7AD8C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03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35B03-236A-BBF5-4915-3DCF4DB5E97C}"/>
              </a:ext>
            </a:extLst>
          </p:cNvPr>
          <p:cNvSpPr/>
          <p:nvPr/>
        </p:nvSpPr>
        <p:spPr>
          <a:xfrm rot="1981282">
            <a:off x="4313238" y="4395568"/>
            <a:ext cx="425450" cy="4524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C5A776-857E-6CC1-7F80-6E603D17127E}"/>
              </a:ext>
            </a:extLst>
          </p:cNvPr>
          <p:cNvSpPr/>
          <p:nvPr/>
        </p:nvSpPr>
        <p:spPr>
          <a:xfrm rot="1981282">
            <a:off x="5654675" y="2276255"/>
            <a:ext cx="423863" cy="4524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B71F09-D6ED-ABE5-928F-A6E60B9F2E00}"/>
              </a:ext>
            </a:extLst>
          </p:cNvPr>
          <p:cNvSpPr/>
          <p:nvPr/>
        </p:nvSpPr>
        <p:spPr>
          <a:xfrm>
            <a:off x="4514850" y="4752755"/>
            <a:ext cx="425450" cy="4524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4C055E-5C6F-8F4B-D0D0-1F6D47BD5550}"/>
              </a:ext>
            </a:extLst>
          </p:cNvPr>
          <p:cNvSpPr/>
          <p:nvPr/>
        </p:nvSpPr>
        <p:spPr>
          <a:xfrm>
            <a:off x="7245350" y="4747993"/>
            <a:ext cx="425450" cy="4524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EC4B25-0568-A85A-17B7-E68825788317}"/>
              </a:ext>
            </a:extLst>
          </p:cNvPr>
          <p:cNvSpPr/>
          <p:nvPr/>
        </p:nvSpPr>
        <p:spPr>
          <a:xfrm rot="19509070">
            <a:off x="6145213" y="2274668"/>
            <a:ext cx="425450" cy="4524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031DB4-A5FC-D0AC-32EA-A68E2B723891}"/>
              </a:ext>
            </a:extLst>
          </p:cNvPr>
          <p:cNvSpPr/>
          <p:nvPr/>
        </p:nvSpPr>
        <p:spPr>
          <a:xfrm rot="19509070">
            <a:off x="7442200" y="4395568"/>
            <a:ext cx="425450" cy="4524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663" name="그룹 4">
            <a:extLst>
              <a:ext uri="{FF2B5EF4-FFF2-40B4-BE49-F238E27FC236}">
                <a16:creationId xmlns:a16="http://schemas.microsoft.com/office/drawing/2014/main" id="{91D7343C-3F79-C1C2-5C52-8137B5D5001C}"/>
              </a:ext>
            </a:extLst>
          </p:cNvPr>
          <p:cNvGrpSpPr>
            <a:grpSpLocks/>
          </p:cNvGrpSpPr>
          <p:nvPr/>
        </p:nvGrpSpPr>
        <p:grpSpPr bwMode="auto">
          <a:xfrm>
            <a:off x="3744913" y="4457480"/>
            <a:ext cx="1081087" cy="1079500"/>
            <a:chOff x="1855788" y="2317750"/>
            <a:chExt cx="1081087" cy="1079500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BEB7359-0230-9C26-F760-30EA4F01C095}"/>
                </a:ext>
              </a:extLst>
            </p:cNvPr>
            <p:cNvSpPr/>
            <p:nvPr/>
          </p:nvSpPr>
          <p:spPr>
            <a:xfrm>
              <a:off x="1855788" y="2317750"/>
              <a:ext cx="1081087" cy="10795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7703" name="그룹 38">
              <a:extLst>
                <a:ext uri="{FF2B5EF4-FFF2-40B4-BE49-F238E27FC236}">
                  <a16:creationId xmlns:a16="http://schemas.microsoft.com/office/drawing/2014/main" id="{70B6F685-8996-C1EC-5E43-BFBA2B3A94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8401" y="2535238"/>
              <a:ext cx="855760" cy="779462"/>
              <a:chOff x="2120352" y="4943326"/>
              <a:chExt cx="1762363" cy="1444108"/>
            </a:xfrm>
          </p:grpSpPr>
          <p:grpSp>
            <p:nvGrpSpPr>
              <p:cNvPr id="27704" name="그룹 28">
                <a:extLst>
                  <a:ext uri="{FF2B5EF4-FFF2-40B4-BE49-F238E27FC236}">
                    <a16:creationId xmlns:a16="http://schemas.microsoft.com/office/drawing/2014/main" id="{7B832CFF-D71E-5605-FB07-03A120B5D9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86160" y="4943326"/>
                <a:ext cx="496555" cy="1338030"/>
                <a:chOff x="6552092" y="4803235"/>
                <a:chExt cx="679205" cy="1883925"/>
              </a:xfrm>
            </p:grpSpPr>
            <p:pic>
              <p:nvPicPr>
                <p:cNvPr id="27706" name="그림 29">
                  <a:extLst>
                    <a:ext uri="{FF2B5EF4-FFF2-40B4-BE49-F238E27FC236}">
                      <a16:creationId xmlns:a16="http://schemas.microsoft.com/office/drawing/2014/main" id="{FDDA15CC-0394-CB46-413F-1BEA9C85D5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507" t="13696" b="13582"/>
                <a:stretch>
                  <a:fillRect/>
                </a:stretch>
              </p:blipFill>
              <p:spPr bwMode="auto">
                <a:xfrm>
                  <a:off x="6601934" y="4803235"/>
                  <a:ext cx="629363" cy="16063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C67BDCBD-3249-B5B7-E2D8-EFDF8FBDA0A7}"/>
                    </a:ext>
                  </a:extLst>
                </p:cNvPr>
                <p:cNvSpPr/>
                <p:nvPr/>
              </p:nvSpPr>
              <p:spPr>
                <a:xfrm>
                  <a:off x="6527421" y="5449247"/>
                  <a:ext cx="134156" cy="1238189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27705" name="그림 9">
                <a:extLst>
                  <a:ext uri="{FF2B5EF4-FFF2-40B4-BE49-F238E27FC236}">
                    <a16:creationId xmlns:a16="http://schemas.microsoft.com/office/drawing/2014/main" id="{E5BF91B2-4652-ADB7-BD9F-3E4CD22A5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0352" y="4958352"/>
                <a:ext cx="1429084" cy="1429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7664" name="그룹 5">
            <a:extLst>
              <a:ext uri="{FF2B5EF4-FFF2-40B4-BE49-F238E27FC236}">
                <a16:creationId xmlns:a16="http://schemas.microsoft.com/office/drawing/2014/main" id="{C29B7E91-755A-399A-F786-C8F79E2A0793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4457480"/>
            <a:ext cx="1081087" cy="1079500"/>
            <a:chOff x="1606550" y="4565650"/>
            <a:chExt cx="1081088" cy="1079500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CF42A8A-E293-6FE6-9F4D-759640EA1EF6}"/>
                </a:ext>
              </a:extLst>
            </p:cNvPr>
            <p:cNvSpPr/>
            <p:nvPr/>
          </p:nvSpPr>
          <p:spPr>
            <a:xfrm>
              <a:off x="1606550" y="4565650"/>
              <a:ext cx="1081088" cy="10795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7676" name="그룹 1">
              <a:extLst>
                <a:ext uri="{FF2B5EF4-FFF2-40B4-BE49-F238E27FC236}">
                  <a16:creationId xmlns:a16="http://schemas.microsoft.com/office/drawing/2014/main" id="{7E7A541C-3C6A-CBF9-652D-3D3EEA68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0639" y="4786477"/>
              <a:ext cx="758715" cy="699348"/>
              <a:chOff x="1770639" y="4786477"/>
              <a:chExt cx="758715" cy="699348"/>
            </a:xfrm>
          </p:grpSpPr>
          <p:grpSp>
            <p:nvGrpSpPr>
              <p:cNvPr id="27677" name="그룹 37">
                <a:extLst>
                  <a:ext uri="{FF2B5EF4-FFF2-40B4-BE49-F238E27FC236}">
                    <a16:creationId xmlns:a16="http://schemas.microsoft.com/office/drawing/2014/main" id="{B2C59368-228F-BF89-26D9-769989B24B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0639" y="4786477"/>
                <a:ext cx="758715" cy="699348"/>
                <a:chOff x="2667051" y="1727509"/>
                <a:chExt cx="1805910" cy="1424410"/>
              </a:xfrm>
            </p:grpSpPr>
            <p:grpSp>
              <p:nvGrpSpPr>
                <p:cNvPr id="27694" name="그룹 27">
                  <a:extLst>
                    <a:ext uri="{FF2B5EF4-FFF2-40B4-BE49-F238E27FC236}">
                      <a16:creationId xmlns:a16="http://schemas.microsoft.com/office/drawing/2014/main" id="{DA5897D2-1F7F-74E1-5176-3DA960188A8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52159" y="1727509"/>
                  <a:ext cx="620802" cy="1399067"/>
                  <a:chOff x="7359497" y="4331227"/>
                  <a:chExt cx="849155" cy="1971828"/>
                </a:xfrm>
              </p:grpSpPr>
              <p:pic>
                <p:nvPicPr>
                  <p:cNvPr id="27700" name="그림 25">
                    <a:extLst>
                      <a:ext uri="{FF2B5EF4-FFF2-40B4-BE49-F238E27FC236}">
                        <a16:creationId xmlns:a16="http://schemas.microsoft.com/office/drawing/2014/main" id="{A6913452-724D-11E2-7B8F-EB604EAFC03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1507" t="13696" b="13582"/>
                  <a:stretch>
                    <a:fillRect/>
                  </a:stretch>
                </p:blipFill>
                <p:spPr bwMode="auto">
                  <a:xfrm>
                    <a:off x="7388929" y="4331227"/>
                    <a:ext cx="819723" cy="190529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D8147C40-092E-8A4A-5FB2-1A9FEAEEF1FC}"/>
                      </a:ext>
                    </a:extLst>
                  </p:cNvPr>
                  <p:cNvSpPr/>
                  <p:nvPr/>
                </p:nvSpPr>
                <p:spPr>
                  <a:xfrm>
                    <a:off x="7359500" y="5064444"/>
                    <a:ext cx="108540" cy="1239524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7695" name="그룹 24">
                  <a:extLst>
                    <a:ext uri="{FF2B5EF4-FFF2-40B4-BE49-F238E27FC236}">
                      <a16:creationId xmlns:a16="http://schemas.microsoft.com/office/drawing/2014/main" id="{88A57AA9-A341-E2D4-5D5E-7E8CE1C487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67051" y="1796271"/>
                  <a:ext cx="1317748" cy="1355648"/>
                  <a:chOff x="1983353" y="3997479"/>
                  <a:chExt cx="1167884" cy="1167886"/>
                </a:xfrm>
              </p:grpSpPr>
              <p:pic>
                <p:nvPicPr>
                  <p:cNvPr id="27696" name="그림 11">
                    <a:extLst>
                      <a:ext uri="{FF2B5EF4-FFF2-40B4-BE49-F238E27FC236}">
                        <a16:creationId xmlns:a16="http://schemas.microsoft.com/office/drawing/2014/main" id="{99704F3E-52FB-2ACE-C97C-118907CEE3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83353" y="3997479"/>
                    <a:ext cx="1167884" cy="116788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A4C4202B-61FC-9048-48D4-ED0E77349D70}"/>
                      </a:ext>
                    </a:extLst>
                  </p:cNvPr>
                  <p:cNvSpPr/>
                  <p:nvPr/>
                </p:nvSpPr>
                <p:spPr>
                  <a:xfrm>
                    <a:off x="2082602" y="4932389"/>
                    <a:ext cx="87071" cy="86352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타원 20">
                    <a:extLst>
                      <a:ext uri="{FF2B5EF4-FFF2-40B4-BE49-F238E27FC236}">
                        <a16:creationId xmlns:a16="http://schemas.microsoft.com/office/drawing/2014/main" id="{0060BCD4-EC07-379D-BBE3-7EDF499D4022}"/>
                      </a:ext>
                    </a:extLst>
                  </p:cNvPr>
                  <p:cNvSpPr/>
                  <p:nvPr/>
                </p:nvSpPr>
                <p:spPr>
                  <a:xfrm>
                    <a:off x="2943265" y="4915676"/>
                    <a:ext cx="120560" cy="11977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61DDADD7-76E4-6BFB-DCF3-D1151218BD6E}"/>
                      </a:ext>
                    </a:extLst>
                  </p:cNvPr>
                  <p:cNvSpPr/>
                  <p:nvPr/>
                </p:nvSpPr>
                <p:spPr>
                  <a:xfrm>
                    <a:off x="2960008" y="4932389"/>
                    <a:ext cx="87071" cy="86352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5" name="잉크 44">
                    <a:extLst>
                      <a:ext uri="{FF2B5EF4-FFF2-40B4-BE49-F238E27FC236}">
                        <a16:creationId xmlns:a16="http://schemas.microsoft.com/office/drawing/2014/main" id="{EE16B5C7-176C-3EE2-0409-B7E74AC1F225}"/>
                      </a:ext>
                    </a:extLst>
                  </p14:cNvPr>
                  <p14:cNvContentPartPr/>
                  <p14:nvPr/>
                </p14:nvContentPartPr>
                <p14:xfrm>
                  <a:off x="2140935" y="4970040"/>
                  <a:ext cx="69480" cy="293760"/>
                </p14:xfrm>
              </p:contentPart>
            </mc:Choice>
            <mc:Fallback xmlns="">
              <p:pic>
                <p:nvPicPr>
                  <p:cNvPr id="45" name="잉크 44">
                    <a:extLst>
                      <a:ext uri="{FF2B5EF4-FFF2-40B4-BE49-F238E27FC236}">
                        <a16:creationId xmlns:a16="http://schemas.microsoft.com/office/drawing/2014/main" id="{EE16B5C7-176C-3EE2-0409-B7E74AC1F225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31981" y="4961029"/>
                    <a:ext cx="87029" cy="3114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46" name="잉크 45">
                    <a:extLst>
                      <a:ext uri="{FF2B5EF4-FFF2-40B4-BE49-F238E27FC236}">
                        <a16:creationId xmlns:a16="http://schemas.microsoft.com/office/drawing/2014/main" id="{77FE87F6-74FC-973A-233C-F75294D89922}"/>
                      </a:ext>
                    </a:extLst>
                  </p14:cNvPr>
                  <p14:cNvContentPartPr/>
                  <p14:nvPr/>
                </p14:nvContentPartPr>
                <p14:xfrm>
                  <a:off x="2152455" y="4956720"/>
                  <a:ext cx="360" cy="360"/>
                </p14:xfrm>
              </p:contentPart>
            </mc:Choice>
            <mc:Fallback xmlns="">
              <p:pic>
                <p:nvPicPr>
                  <p:cNvPr id="46" name="잉크 45">
                    <a:extLst>
                      <a:ext uri="{FF2B5EF4-FFF2-40B4-BE49-F238E27FC236}">
                        <a16:creationId xmlns:a16="http://schemas.microsoft.com/office/drawing/2014/main" id="{77FE87F6-74FC-973A-233C-F75294D89922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43455" y="494772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7" name="잉크 46">
                    <a:extLst>
                      <a:ext uri="{FF2B5EF4-FFF2-40B4-BE49-F238E27FC236}">
                        <a16:creationId xmlns:a16="http://schemas.microsoft.com/office/drawing/2014/main" id="{0339C802-E092-3D5A-D5E1-1B2324AF54CE}"/>
                      </a:ext>
                    </a:extLst>
                  </p14:cNvPr>
                  <p14:cNvContentPartPr/>
                  <p14:nvPr/>
                </p14:nvContentPartPr>
                <p14:xfrm>
                  <a:off x="2150655" y="5063280"/>
                  <a:ext cx="42480" cy="136080"/>
                </p14:xfrm>
              </p:contentPart>
            </mc:Choice>
            <mc:Fallback xmlns="">
              <p:pic>
                <p:nvPicPr>
                  <p:cNvPr id="47" name="잉크 46">
                    <a:extLst>
                      <a:ext uri="{FF2B5EF4-FFF2-40B4-BE49-F238E27FC236}">
                        <a16:creationId xmlns:a16="http://schemas.microsoft.com/office/drawing/2014/main" id="{0339C802-E092-3D5A-D5E1-1B2324AF54C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41655" y="5054280"/>
                    <a:ext cx="60120" cy="1537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7681" name="그룹 52">
                <a:extLst>
                  <a:ext uri="{FF2B5EF4-FFF2-40B4-BE49-F238E27FC236}">
                    <a16:creationId xmlns:a16="http://schemas.microsoft.com/office/drawing/2014/main" id="{EDF4BF51-4523-5ED8-48C4-ED276761B1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89163" y="5140325"/>
                <a:ext cx="26987" cy="136525"/>
                <a:chOff x="2188815" y="5139600"/>
                <a:chExt cx="27000" cy="137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51" name="잉크 50">
                      <a:extLst>
                        <a:ext uri="{FF2B5EF4-FFF2-40B4-BE49-F238E27FC236}">
                          <a16:creationId xmlns:a16="http://schemas.microsoft.com/office/drawing/2014/main" id="{CA19AAA0-AAF9-F708-3061-A446AD719C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88815" y="5139600"/>
                    <a:ext cx="27000" cy="101520"/>
                  </p14:xfrm>
                </p:contentPart>
              </mc:Choice>
              <mc:Fallback xmlns="">
                <p:pic>
                  <p:nvPicPr>
                    <p:cNvPr id="51" name="잉크 50">
                      <a:extLst>
                        <a:ext uri="{FF2B5EF4-FFF2-40B4-BE49-F238E27FC236}">
                          <a16:creationId xmlns:a16="http://schemas.microsoft.com/office/drawing/2014/main" id="{CA19AAA0-AAF9-F708-3061-A446AD719C77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2179815" y="5130600"/>
                      <a:ext cx="44640" cy="11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52" name="잉크 51">
                      <a:extLst>
                        <a:ext uri="{FF2B5EF4-FFF2-40B4-BE49-F238E27FC236}">
                          <a16:creationId xmlns:a16="http://schemas.microsoft.com/office/drawing/2014/main" id="{B0FF823F-E80C-6E2E-0ECF-3D6E1F37F4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03935" y="5276760"/>
                    <a:ext cx="360" cy="360"/>
                  </p14:xfrm>
                </p:contentPart>
              </mc:Choice>
              <mc:Fallback xmlns="">
                <p:pic>
                  <p:nvPicPr>
                    <p:cNvPr id="52" name="잉크 51">
                      <a:extLst>
                        <a:ext uri="{FF2B5EF4-FFF2-40B4-BE49-F238E27FC236}">
                          <a16:creationId xmlns:a16="http://schemas.microsoft.com/office/drawing/2014/main" id="{B0FF823F-E80C-6E2E-0ECF-3D6E1F37F467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2194935" y="5267760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54" name="잉크 53">
                    <a:extLst>
                      <a:ext uri="{FF2B5EF4-FFF2-40B4-BE49-F238E27FC236}">
                        <a16:creationId xmlns:a16="http://schemas.microsoft.com/office/drawing/2014/main" id="{B2C66DBD-4658-35F9-6439-1466E67E3C06}"/>
                      </a:ext>
                    </a:extLst>
                  </p14:cNvPr>
                  <p14:cNvContentPartPr/>
                  <p14:nvPr/>
                </p14:nvContentPartPr>
                <p14:xfrm>
                  <a:off x="1905855" y="5350560"/>
                  <a:ext cx="249480" cy="67680"/>
                </p14:xfrm>
              </p:contentPart>
            </mc:Choice>
            <mc:Fallback xmlns="">
              <p:pic>
                <p:nvPicPr>
                  <p:cNvPr id="54" name="잉크 53">
                    <a:extLst>
                      <a:ext uri="{FF2B5EF4-FFF2-40B4-BE49-F238E27FC236}">
                        <a16:creationId xmlns:a16="http://schemas.microsoft.com/office/drawing/2014/main" id="{B2C66DBD-4658-35F9-6439-1466E67E3C0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896855" y="5341560"/>
                    <a:ext cx="267120" cy="8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55" name="잉크 54">
                    <a:extLst>
                      <a:ext uri="{FF2B5EF4-FFF2-40B4-BE49-F238E27FC236}">
                        <a16:creationId xmlns:a16="http://schemas.microsoft.com/office/drawing/2014/main" id="{8C93D334-8ADD-DBA6-E399-62C327DE2E96}"/>
                      </a:ext>
                    </a:extLst>
                  </p14:cNvPr>
                  <p14:cNvContentPartPr/>
                  <p14:nvPr/>
                </p14:nvContentPartPr>
                <p14:xfrm>
                  <a:off x="2212575" y="5321040"/>
                  <a:ext cx="93240" cy="108360"/>
                </p14:xfrm>
              </p:contentPart>
            </mc:Choice>
            <mc:Fallback xmlns="">
              <p:pic>
                <p:nvPicPr>
                  <p:cNvPr id="55" name="잉크 54">
                    <a:extLst>
                      <a:ext uri="{FF2B5EF4-FFF2-40B4-BE49-F238E27FC236}">
                        <a16:creationId xmlns:a16="http://schemas.microsoft.com/office/drawing/2014/main" id="{8C93D334-8ADD-DBA6-E399-62C327DE2E9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203575" y="5312040"/>
                    <a:ext cx="110880" cy="126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7684" name="그룹 52226">
                <a:extLst>
                  <a:ext uri="{FF2B5EF4-FFF2-40B4-BE49-F238E27FC236}">
                    <a16:creationId xmlns:a16="http://schemas.microsoft.com/office/drawing/2014/main" id="{17DD1532-515E-4963-135F-C7246014EB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2288" y="5319713"/>
                <a:ext cx="93662" cy="114300"/>
                <a:chOff x="1792455" y="5320320"/>
                <a:chExt cx="93600" cy="114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56" name="잉크 55">
                      <a:extLst>
                        <a:ext uri="{FF2B5EF4-FFF2-40B4-BE49-F238E27FC236}">
                          <a16:creationId xmlns:a16="http://schemas.microsoft.com/office/drawing/2014/main" id="{BBFE9ECB-BF2B-211C-3F50-EC08400625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98935" y="5320320"/>
                    <a:ext cx="87120" cy="105120"/>
                  </p14:xfrm>
                </p:contentPart>
              </mc:Choice>
              <mc:Fallback xmlns="">
                <p:pic>
                  <p:nvPicPr>
                    <p:cNvPr id="56" name="잉크 55">
                      <a:extLst>
                        <a:ext uri="{FF2B5EF4-FFF2-40B4-BE49-F238E27FC236}">
                          <a16:creationId xmlns:a16="http://schemas.microsoft.com/office/drawing/2014/main" id="{BBFE9ECB-BF2B-211C-3F50-EC084006258D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1789935" y="5311289"/>
                      <a:ext cx="104760" cy="1228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57" name="잉크 56">
                      <a:extLst>
                        <a:ext uri="{FF2B5EF4-FFF2-40B4-BE49-F238E27FC236}">
                          <a16:creationId xmlns:a16="http://schemas.microsoft.com/office/drawing/2014/main" id="{F40A2FC1-1ACA-65B0-AD82-ED30891960F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97135" y="5331840"/>
                    <a:ext cx="24120" cy="36000"/>
                  </p14:xfrm>
                </p:contentPart>
              </mc:Choice>
              <mc:Fallback xmlns="">
                <p:pic>
                  <p:nvPicPr>
                    <p:cNvPr id="57" name="잉크 56">
                      <a:extLst>
                        <a:ext uri="{FF2B5EF4-FFF2-40B4-BE49-F238E27FC236}">
                          <a16:creationId xmlns:a16="http://schemas.microsoft.com/office/drawing/2014/main" id="{F40A2FC1-1ACA-65B0-AD82-ED30891960FD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1788135" y="5322749"/>
                      <a:ext cx="41760" cy="538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58" name="잉크 57">
                      <a:extLst>
                        <a:ext uri="{FF2B5EF4-FFF2-40B4-BE49-F238E27FC236}">
                          <a16:creationId xmlns:a16="http://schemas.microsoft.com/office/drawing/2014/main" id="{5AEB1E7F-2232-CFA4-4DCB-A860CABAB2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19095" y="5418240"/>
                    <a:ext cx="46440" cy="16200"/>
                  </p14:xfrm>
                </p:contentPart>
              </mc:Choice>
              <mc:Fallback xmlns="">
                <p:pic>
                  <p:nvPicPr>
                    <p:cNvPr id="58" name="잉크 57">
                      <a:extLst>
                        <a:ext uri="{FF2B5EF4-FFF2-40B4-BE49-F238E27FC236}">
                          <a16:creationId xmlns:a16="http://schemas.microsoft.com/office/drawing/2014/main" id="{5AEB1E7F-2232-CFA4-4DCB-A860CABAB230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1810025" y="5409240"/>
                      <a:ext cx="64218" cy="33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61" name="잉크 60">
                      <a:extLst>
                        <a:ext uri="{FF2B5EF4-FFF2-40B4-BE49-F238E27FC236}">
                          <a16:creationId xmlns:a16="http://schemas.microsoft.com/office/drawing/2014/main" id="{B8CD2FE7-EC6D-707F-6764-2940A26183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92455" y="5371800"/>
                    <a:ext cx="11880" cy="30960"/>
                  </p14:xfrm>
                </p:contentPart>
              </mc:Choice>
              <mc:Fallback xmlns="">
                <p:pic>
                  <p:nvPicPr>
                    <p:cNvPr id="61" name="잉크 60">
                      <a:extLst>
                        <a:ext uri="{FF2B5EF4-FFF2-40B4-BE49-F238E27FC236}">
                          <a16:creationId xmlns:a16="http://schemas.microsoft.com/office/drawing/2014/main" id="{B8CD2FE7-EC6D-707F-6764-2940A2618336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1783455" y="5362800"/>
                      <a:ext cx="2952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52224" name="잉크 52223">
                      <a:extLst>
                        <a:ext uri="{FF2B5EF4-FFF2-40B4-BE49-F238E27FC236}">
                          <a16:creationId xmlns:a16="http://schemas.microsoft.com/office/drawing/2014/main" id="{B6844D32-DC93-C8FD-6EA7-1722BDEE9B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5775" y="5416800"/>
                    <a:ext cx="11160" cy="7920"/>
                  </p14:xfrm>
                </p:contentPart>
              </mc:Choice>
              <mc:Fallback xmlns="">
                <p:pic>
                  <p:nvPicPr>
                    <p:cNvPr id="52224" name="잉크 52223">
                      <a:extLst>
                        <a:ext uri="{FF2B5EF4-FFF2-40B4-BE49-F238E27FC236}">
                          <a16:creationId xmlns:a16="http://schemas.microsoft.com/office/drawing/2014/main" id="{B6844D32-DC93-C8FD-6EA7-1722BDEE9BAC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1796775" y="5407800"/>
                      <a:ext cx="28800" cy="25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52226" name="잉크 52225">
                      <a:extLst>
                        <a:ext uri="{FF2B5EF4-FFF2-40B4-BE49-F238E27FC236}">
                          <a16:creationId xmlns:a16="http://schemas.microsoft.com/office/drawing/2014/main" id="{114AC1C2-D20E-32E7-C69B-77F644A7C8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63015" y="5326080"/>
                    <a:ext cx="18360" cy="21240"/>
                  </p14:xfrm>
                </p:contentPart>
              </mc:Choice>
              <mc:Fallback xmlns="">
                <p:pic>
                  <p:nvPicPr>
                    <p:cNvPr id="52226" name="잉크 52225">
                      <a:extLst>
                        <a:ext uri="{FF2B5EF4-FFF2-40B4-BE49-F238E27FC236}">
                          <a16:creationId xmlns:a16="http://schemas.microsoft.com/office/drawing/2014/main" id="{114AC1C2-D20E-32E7-C69B-77F644A7C827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1854015" y="5317080"/>
                      <a:ext cx="36000" cy="38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2228" name="잉크 52227">
                    <a:extLst>
                      <a:ext uri="{FF2B5EF4-FFF2-40B4-BE49-F238E27FC236}">
                        <a16:creationId xmlns:a16="http://schemas.microsoft.com/office/drawing/2014/main" id="{E347621A-6DC2-2D42-8BBC-38BDAF1095C5}"/>
                      </a:ext>
                    </a:extLst>
                  </p14:cNvPr>
                  <p14:cNvContentPartPr/>
                  <p14:nvPr/>
                </p14:nvContentPartPr>
                <p14:xfrm>
                  <a:off x="2209695" y="5375760"/>
                  <a:ext cx="360" cy="360"/>
                </p14:xfrm>
              </p:contentPart>
            </mc:Choice>
            <mc:Fallback xmlns="">
              <p:pic>
                <p:nvPicPr>
                  <p:cNvPr id="52228" name="잉크 52227">
                    <a:extLst>
                      <a:ext uri="{FF2B5EF4-FFF2-40B4-BE49-F238E27FC236}">
                        <a16:creationId xmlns:a16="http://schemas.microsoft.com/office/drawing/2014/main" id="{E347621A-6DC2-2D42-8BBC-38BDAF1095C5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200695" y="53667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665" name="그룹 3">
            <a:extLst>
              <a:ext uri="{FF2B5EF4-FFF2-40B4-BE49-F238E27FC236}">
                <a16:creationId xmlns:a16="http://schemas.microsoft.com/office/drawing/2014/main" id="{B4BD37F2-4F82-64EA-6D6B-2045FCF59824}"/>
              </a:ext>
            </a:extLst>
          </p:cNvPr>
          <p:cNvGrpSpPr>
            <a:grpSpLocks/>
          </p:cNvGrpSpPr>
          <p:nvPr/>
        </p:nvGrpSpPr>
        <p:grpSpPr bwMode="auto">
          <a:xfrm>
            <a:off x="5537200" y="1601568"/>
            <a:ext cx="1079500" cy="1079500"/>
            <a:chOff x="3833813" y="1941513"/>
            <a:chExt cx="1079500" cy="107950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0E8338CA-7962-03CB-2C36-9D2C82541CD8}"/>
                </a:ext>
              </a:extLst>
            </p:cNvPr>
            <p:cNvSpPr/>
            <p:nvPr/>
          </p:nvSpPr>
          <p:spPr>
            <a:xfrm>
              <a:off x="3833813" y="1941513"/>
              <a:ext cx="1079500" cy="10795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27674" name="그림 7">
              <a:extLst>
                <a:ext uri="{FF2B5EF4-FFF2-40B4-BE49-F238E27FC236}">
                  <a16:creationId xmlns:a16="http://schemas.microsoft.com/office/drawing/2014/main" id="{60205D13-27C8-8ED2-942E-CDF198812E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7000" y="2033588"/>
              <a:ext cx="827088" cy="827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66" name="그룹 31">
            <a:extLst>
              <a:ext uri="{FF2B5EF4-FFF2-40B4-BE49-F238E27FC236}">
                <a16:creationId xmlns:a16="http://schemas.microsoft.com/office/drawing/2014/main" id="{3C8E91A8-B72E-8B49-C027-B18651D0E964}"/>
              </a:ext>
            </a:extLst>
          </p:cNvPr>
          <p:cNvGrpSpPr>
            <a:grpSpLocks/>
          </p:cNvGrpSpPr>
          <p:nvPr/>
        </p:nvGrpSpPr>
        <p:grpSpPr bwMode="auto">
          <a:xfrm>
            <a:off x="5567363" y="3266855"/>
            <a:ext cx="1057275" cy="1055688"/>
            <a:chOff x="5567363" y="3429000"/>
            <a:chExt cx="1057275" cy="1055688"/>
          </a:xfrm>
        </p:grpSpPr>
        <p:pic>
          <p:nvPicPr>
            <p:cNvPr id="27667" name="그림 5">
              <a:extLst>
                <a:ext uri="{FF2B5EF4-FFF2-40B4-BE49-F238E27FC236}">
                  <a16:creationId xmlns:a16="http://schemas.microsoft.com/office/drawing/2014/main" id="{7C6A2C75-FA6C-8655-BE0C-CC272543B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7363" y="3429000"/>
              <a:ext cx="1057275" cy="105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668" name="그룹 29">
              <a:extLst>
                <a:ext uri="{FF2B5EF4-FFF2-40B4-BE49-F238E27FC236}">
                  <a16:creationId xmlns:a16="http://schemas.microsoft.com/office/drawing/2014/main" id="{F0FACB16-6EE2-F7D4-45B3-CA9C768357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9494" y="3534590"/>
              <a:ext cx="572904" cy="825955"/>
              <a:chOff x="5809494" y="3534590"/>
              <a:chExt cx="572904" cy="825955"/>
            </a:xfrm>
          </p:grpSpPr>
          <p:pic>
            <p:nvPicPr>
              <p:cNvPr id="27669" name="그림 24">
                <a:extLst>
                  <a:ext uri="{FF2B5EF4-FFF2-40B4-BE49-F238E27FC236}">
                    <a16:creationId xmlns:a16="http://schemas.microsoft.com/office/drawing/2014/main" id="{FB52304A-0BF4-47FC-0B6F-52F5DC0DF6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9494" y="3534590"/>
                <a:ext cx="572904" cy="5729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670" name="그림 25">
                <a:extLst>
                  <a:ext uri="{FF2B5EF4-FFF2-40B4-BE49-F238E27FC236}">
                    <a16:creationId xmlns:a16="http://schemas.microsoft.com/office/drawing/2014/main" id="{9C998FC0-9B27-64B3-F2C8-883483ABAE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22"/>
              <a:stretch>
                <a:fillRect/>
              </a:stretch>
            </p:blipFill>
            <p:spPr bwMode="auto">
              <a:xfrm>
                <a:off x="5809494" y="4107494"/>
                <a:ext cx="572904" cy="2530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17BA117-DA13-BA94-FF5D-AF5AF17DD59D}"/>
                  </a:ext>
                </a:extLst>
              </p:cNvPr>
              <p:cNvSpPr/>
              <p:nvPr/>
            </p:nvSpPr>
            <p:spPr>
              <a:xfrm>
                <a:off x="6205538" y="4225925"/>
                <a:ext cx="46037" cy="127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CE60936-08F6-50C6-71B5-ABA4D43B4E12}"/>
                  </a:ext>
                </a:extLst>
              </p:cNvPr>
              <p:cNvSpPr/>
              <p:nvPr/>
            </p:nvSpPr>
            <p:spPr>
              <a:xfrm>
                <a:off x="6249988" y="4225925"/>
                <a:ext cx="103187" cy="50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91B05A0-23B0-F4DC-1D4A-DEC6807E3F99}"/>
              </a:ext>
            </a:extLst>
          </p:cNvPr>
          <p:cNvSpPr txBox="1"/>
          <p:nvPr/>
        </p:nvSpPr>
        <p:spPr>
          <a:xfrm>
            <a:off x="1964445" y="5790077"/>
            <a:ext cx="8225009" cy="4705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자동차와 자전거</a:t>
            </a:r>
            <a:r>
              <a:rPr lang="en-US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킥보드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등 </a:t>
            </a:r>
            <a:r>
              <a:rPr lang="ko-KR" altLang="en-US" sz="24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모빌리티</a:t>
            </a:r>
            <a:r>
              <a:rPr lang="ko-KR" altLang="en-US" sz="24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의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주차 정보를 통합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하는 플랫폼</a:t>
            </a:r>
            <a:endParaRPr lang="en-US" altLang="ko-KR" sz="24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098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750C1D0-F26B-2175-501B-1CF41DD97AA5}"/>
              </a:ext>
            </a:extLst>
          </p:cNvPr>
          <p:cNvSpPr txBox="1"/>
          <p:nvPr/>
        </p:nvSpPr>
        <p:spPr>
          <a:xfrm>
            <a:off x="1174750" y="822223"/>
            <a:ext cx="17036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프로젝트 내용 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8B109A-5A22-2153-6036-3838DDEACB93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6A591034-3386-B621-C99A-EFB7DADCDAB4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6156A7C2-12ED-1401-9B64-67AAC8690BF4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BEBBC60-B2C1-B9CB-2A63-3CC515659595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10147-5975-8935-99F8-16EFD9F3581E}"/>
              </a:ext>
            </a:extLst>
          </p:cNvPr>
          <p:cNvSpPr txBox="1"/>
          <p:nvPr/>
        </p:nvSpPr>
        <p:spPr>
          <a:xfrm>
            <a:off x="3776890" y="4387594"/>
            <a:ext cx="1214435" cy="3760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목적지 검색</a:t>
            </a:r>
            <a:endParaRPr lang="en-US" altLang="ko-KR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28679">
            <a:extLst>
              <a:ext uri="{FF2B5EF4-FFF2-40B4-BE49-F238E27FC236}">
                <a16:creationId xmlns:a16="http://schemas.microsoft.com/office/drawing/2014/main" id="{03E2E438-6306-2355-2341-61FA99827492}"/>
              </a:ext>
            </a:extLst>
          </p:cNvPr>
          <p:cNvSpPr txBox="1"/>
          <p:nvPr/>
        </p:nvSpPr>
        <p:spPr>
          <a:xfrm>
            <a:off x="6105225" y="4395135"/>
            <a:ext cx="1851789" cy="985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주변의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 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주차장 추천</a:t>
            </a:r>
            <a:endParaRPr lang="en-US" altLang="ko-KR" spc="-20" dirty="0">
              <a:ln>
                <a:solidFill>
                  <a:srgbClr val="000000">
                    <a:alpha val="0"/>
                  </a:srgbClr>
                </a:solidFill>
              </a:ln>
              <a:latin typeface="+mj-ea"/>
              <a:ea typeface="+mj-ea"/>
              <a:cs typeface="Pretendard Medium" panose="02000603000000020004" pitchFamily="2" charset="-127"/>
            </a:endParaRPr>
          </a:p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(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실시간 자릿수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,</a:t>
            </a:r>
          </a:p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가격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, 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위치 등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)</a:t>
            </a:r>
            <a:endParaRPr lang="en-US" altLang="ko-KR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8680">
            <a:extLst>
              <a:ext uri="{FF2B5EF4-FFF2-40B4-BE49-F238E27FC236}">
                <a16:creationId xmlns:a16="http://schemas.microsoft.com/office/drawing/2014/main" id="{43CD8757-2441-A644-01CB-A98498490DB3}"/>
              </a:ext>
            </a:extLst>
          </p:cNvPr>
          <p:cNvSpPr txBox="1"/>
          <p:nvPr/>
        </p:nvSpPr>
        <p:spPr>
          <a:xfrm>
            <a:off x="9350766" y="4387593"/>
            <a:ext cx="822020" cy="3760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길 안내</a:t>
            </a:r>
            <a:endParaRPr lang="en-US" altLang="ko-KR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8682" name="그룹 4">
            <a:extLst>
              <a:ext uri="{FF2B5EF4-FFF2-40B4-BE49-F238E27FC236}">
                <a16:creationId xmlns:a16="http://schemas.microsoft.com/office/drawing/2014/main" id="{A0DC0433-079A-5B5D-A10A-108C9DC97C09}"/>
              </a:ext>
            </a:extLst>
          </p:cNvPr>
          <p:cNvGrpSpPr>
            <a:grpSpLocks/>
          </p:cNvGrpSpPr>
          <p:nvPr/>
        </p:nvGrpSpPr>
        <p:grpSpPr bwMode="auto">
          <a:xfrm>
            <a:off x="1582738" y="2185395"/>
            <a:ext cx="9113837" cy="2057400"/>
            <a:chOff x="1360488" y="2132013"/>
            <a:chExt cx="9915525" cy="2351087"/>
          </a:xfrm>
        </p:grpSpPr>
        <p:pic>
          <p:nvPicPr>
            <p:cNvPr id="28684" name="그림 2">
              <a:extLst>
                <a:ext uri="{FF2B5EF4-FFF2-40B4-BE49-F238E27FC236}">
                  <a16:creationId xmlns:a16="http://schemas.microsoft.com/office/drawing/2014/main" id="{932BF46A-D1AD-664E-7ED1-1C0CD73A2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488" y="2573338"/>
              <a:ext cx="1398587" cy="1400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685" name="그룹 22">
              <a:extLst>
                <a:ext uri="{FF2B5EF4-FFF2-40B4-BE49-F238E27FC236}">
                  <a16:creationId xmlns:a16="http://schemas.microsoft.com/office/drawing/2014/main" id="{BD81CA29-E511-2B24-180D-F001A5AA56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5350" y="2189163"/>
              <a:ext cx="2165350" cy="2257425"/>
              <a:chOff x="3994115" y="1918402"/>
              <a:chExt cx="2669771" cy="2685601"/>
            </a:xfrm>
          </p:grpSpPr>
          <p:pic>
            <p:nvPicPr>
              <p:cNvPr id="28713" name="그림 10">
                <a:extLst>
                  <a:ext uri="{FF2B5EF4-FFF2-40B4-BE49-F238E27FC236}">
                    <a16:creationId xmlns:a16="http://schemas.microsoft.com/office/drawing/2014/main" id="{6433A65A-CDF8-49A0-D139-AD999F4039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4115" y="1934232"/>
                <a:ext cx="2669771" cy="26697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11364F9-1B3C-391B-1BA3-0E4644B5D8F1}"/>
                  </a:ext>
                </a:extLst>
              </p:cNvPr>
              <p:cNvSpPr/>
              <p:nvPr/>
            </p:nvSpPr>
            <p:spPr>
              <a:xfrm>
                <a:off x="4406538" y="2340324"/>
                <a:ext cx="839016" cy="17718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CCC4C53-D82F-E344-B6BE-AEADFA8E9785}"/>
                  </a:ext>
                </a:extLst>
              </p:cNvPr>
              <p:cNvSpPr/>
              <p:nvPr/>
            </p:nvSpPr>
            <p:spPr>
              <a:xfrm>
                <a:off x="5115657" y="2340324"/>
                <a:ext cx="604773" cy="8978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28716" name="그림 14">
                <a:extLst>
                  <a:ext uri="{FF2B5EF4-FFF2-40B4-BE49-F238E27FC236}">
                    <a16:creationId xmlns:a16="http://schemas.microsoft.com/office/drawing/2014/main" id="{F7412EB1-C784-F234-1659-673B913E6B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08" t="20129" r="9354" b="19495"/>
              <a:stretch>
                <a:fillRect/>
              </a:stretch>
            </p:blipFill>
            <p:spPr bwMode="auto">
              <a:xfrm>
                <a:off x="4325590" y="2969586"/>
                <a:ext cx="1061408" cy="12128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717" name="그림 9">
                <a:extLst>
                  <a:ext uri="{FF2B5EF4-FFF2-40B4-BE49-F238E27FC236}">
                    <a16:creationId xmlns:a16="http://schemas.microsoft.com/office/drawing/2014/main" id="{9E851700-6181-DCFC-C671-1C0771A9B2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6674" y="1918402"/>
                <a:ext cx="1338191" cy="1151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5CD4242-23E1-C46C-8BA8-D6FC09094496}"/>
                  </a:ext>
                </a:extLst>
              </p:cNvPr>
              <p:cNvSpPr/>
              <p:nvPr/>
            </p:nvSpPr>
            <p:spPr>
              <a:xfrm>
                <a:off x="5158246" y="2664055"/>
                <a:ext cx="36201" cy="1856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1088445-EB52-01E8-B194-E7AB1B27C075}"/>
                  </a:ext>
                </a:extLst>
              </p:cNvPr>
              <p:cNvSpPr/>
              <p:nvPr/>
            </p:nvSpPr>
            <p:spPr>
              <a:xfrm rot="16200000">
                <a:off x="4673545" y="2628981"/>
                <a:ext cx="36689" cy="7197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FD70DFC-662C-F7C8-8BDD-5258DE6255C2}"/>
                  </a:ext>
                </a:extLst>
              </p:cNvPr>
              <p:cNvSpPr/>
              <p:nvPr/>
            </p:nvSpPr>
            <p:spPr>
              <a:xfrm rot="16200000">
                <a:off x="5463582" y="2669499"/>
                <a:ext cx="36689" cy="64736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C767010-8CD1-0020-7DF6-68E489BD9DE8}"/>
                  </a:ext>
                </a:extLst>
              </p:cNvPr>
              <p:cNvSpPr/>
              <p:nvPr/>
            </p:nvSpPr>
            <p:spPr>
              <a:xfrm rot="16200000">
                <a:off x="5463582" y="2529215"/>
                <a:ext cx="36690" cy="64736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A23C759-4DFB-24B6-0728-2336CB0330EF}"/>
                  </a:ext>
                </a:extLst>
              </p:cNvPr>
              <p:cNvSpPr/>
              <p:nvPr/>
            </p:nvSpPr>
            <p:spPr>
              <a:xfrm rot="16200000">
                <a:off x="4686322" y="2493014"/>
                <a:ext cx="36690" cy="7197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A2D77B1-27A7-A505-7066-5A4EBBFE4E5F}"/>
                  </a:ext>
                </a:extLst>
              </p:cNvPr>
              <p:cNvSpPr/>
              <p:nvPr/>
            </p:nvSpPr>
            <p:spPr>
              <a:xfrm>
                <a:off x="5026218" y="2664055"/>
                <a:ext cx="36201" cy="1856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686" name="그룹 62">
              <a:extLst>
                <a:ext uri="{FF2B5EF4-FFF2-40B4-BE49-F238E27FC236}">
                  <a16:creationId xmlns:a16="http://schemas.microsoft.com/office/drawing/2014/main" id="{5BB847FD-D5ED-FD5B-2857-6D840579E0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3367" y="2187575"/>
              <a:ext cx="2184393" cy="2259244"/>
              <a:chOff x="6293131" y="1898177"/>
              <a:chExt cx="2184357" cy="2259498"/>
            </a:xfrm>
          </p:grpSpPr>
          <p:grpSp>
            <p:nvGrpSpPr>
              <p:cNvPr id="28696" name="그룹 55">
                <a:extLst>
                  <a:ext uri="{FF2B5EF4-FFF2-40B4-BE49-F238E27FC236}">
                    <a16:creationId xmlns:a16="http://schemas.microsoft.com/office/drawing/2014/main" id="{236FFFEB-4060-B530-1088-EA541D60A9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12197" y="1898177"/>
                <a:ext cx="2165291" cy="2244674"/>
                <a:chOff x="6784462" y="1906209"/>
                <a:chExt cx="2705289" cy="2749423"/>
              </a:xfrm>
            </p:grpSpPr>
            <p:pic>
              <p:nvPicPr>
                <p:cNvPr id="28701" name="그림 24">
                  <a:extLst>
                    <a:ext uri="{FF2B5EF4-FFF2-40B4-BE49-F238E27FC236}">
                      <a16:creationId xmlns:a16="http://schemas.microsoft.com/office/drawing/2014/main" id="{BEEA8A4B-2E74-AD86-13B1-87C3E3A43C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19982" y="1942799"/>
                  <a:ext cx="2669769" cy="26697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079E82AF-4B51-EB44-6229-B7E7D456CE2B}"/>
                    </a:ext>
                  </a:extLst>
                </p:cNvPr>
                <p:cNvSpPr/>
                <p:nvPr/>
              </p:nvSpPr>
              <p:spPr>
                <a:xfrm>
                  <a:off x="7436044" y="4222665"/>
                  <a:ext cx="360359" cy="28445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8703" name="그림 43">
                  <a:extLst>
                    <a:ext uri="{FF2B5EF4-FFF2-40B4-BE49-F238E27FC236}">
                      <a16:creationId xmlns:a16="http://schemas.microsoft.com/office/drawing/2014/main" id="{77925755-CBB1-953D-357C-E2E93F9505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411" t="88782" r="56740" b="6085"/>
                <a:stretch>
                  <a:fillRect/>
                </a:stretch>
              </p:blipFill>
              <p:spPr bwMode="auto">
                <a:xfrm>
                  <a:off x="7525512" y="4295140"/>
                  <a:ext cx="182880" cy="1370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0B8D1750-DF84-73FF-692E-667F2883AE98}"/>
                    </a:ext>
                  </a:extLst>
                </p:cNvPr>
                <p:cNvSpPr/>
                <p:nvPr/>
              </p:nvSpPr>
              <p:spPr>
                <a:xfrm>
                  <a:off x="6821062" y="1918148"/>
                  <a:ext cx="254625" cy="19111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1B049C3-5831-2634-7C47-18D49F8309F5}"/>
                    </a:ext>
                  </a:extLst>
                </p:cNvPr>
                <p:cNvSpPr/>
                <p:nvPr/>
              </p:nvSpPr>
              <p:spPr>
                <a:xfrm>
                  <a:off x="8152446" y="1933705"/>
                  <a:ext cx="256783" cy="23556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8337B6DA-DE92-023F-F8D0-D33C450792AA}"/>
                    </a:ext>
                  </a:extLst>
                </p:cNvPr>
                <p:cNvSpPr/>
                <p:nvPr/>
              </p:nvSpPr>
              <p:spPr>
                <a:xfrm>
                  <a:off x="6808115" y="4358224"/>
                  <a:ext cx="207152" cy="2511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130FB5F1-0153-A56C-EB98-A188959001A4}"/>
                    </a:ext>
                  </a:extLst>
                </p:cNvPr>
                <p:cNvSpPr/>
                <p:nvPr/>
              </p:nvSpPr>
              <p:spPr>
                <a:xfrm>
                  <a:off x="8182656" y="4511563"/>
                  <a:ext cx="233046" cy="12444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8708" name="그림 49">
                  <a:extLst>
                    <a:ext uri="{FF2B5EF4-FFF2-40B4-BE49-F238E27FC236}">
                      <a16:creationId xmlns:a16="http://schemas.microsoft.com/office/drawing/2014/main" id="{297C3670-A6B4-1E26-BB91-A76A09C889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624" t="-1526" r="79532" b="90746"/>
                <a:stretch>
                  <a:fillRect/>
                </a:stretch>
              </p:blipFill>
              <p:spPr bwMode="auto">
                <a:xfrm>
                  <a:off x="6807541" y="1906209"/>
                  <a:ext cx="282965" cy="2799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709" name="그림 50">
                  <a:extLst>
                    <a:ext uri="{FF2B5EF4-FFF2-40B4-BE49-F238E27FC236}">
                      <a16:creationId xmlns:a16="http://schemas.microsoft.com/office/drawing/2014/main" id="{A2B9A213-A391-D0FC-65B6-9405CC19DD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624" t="-1526" r="79532" b="90746"/>
                <a:stretch>
                  <a:fillRect/>
                </a:stretch>
              </p:blipFill>
              <p:spPr bwMode="auto">
                <a:xfrm rot="-5400000">
                  <a:off x="6783201" y="4350986"/>
                  <a:ext cx="269609" cy="267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710" name="그림 52">
                  <a:extLst>
                    <a:ext uri="{FF2B5EF4-FFF2-40B4-BE49-F238E27FC236}">
                      <a16:creationId xmlns:a16="http://schemas.microsoft.com/office/drawing/2014/main" id="{E26473EB-B0D5-DA41-8775-09DC663B3A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995" r="28445" b="90697"/>
                <a:stretch>
                  <a:fillRect/>
                </a:stretch>
              </p:blipFill>
              <p:spPr bwMode="auto">
                <a:xfrm>
                  <a:off x="8112734" y="1942799"/>
                  <a:ext cx="335306" cy="243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5" name="이등변 삼각형 54">
                  <a:extLst>
                    <a:ext uri="{FF2B5EF4-FFF2-40B4-BE49-F238E27FC236}">
                      <a16:creationId xmlns:a16="http://schemas.microsoft.com/office/drawing/2014/main" id="{C8D1A283-3669-BCAA-51A7-C30D11D2F4CB}"/>
                    </a:ext>
                  </a:extLst>
                </p:cNvPr>
                <p:cNvSpPr/>
                <p:nvPr/>
              </p:nvSpPr>
              <p:spPr>
                <a:xfrm rot="13461416">
                  <a:off x="8206393" y="4431561"/>
                  <a:ext cx="243835" cy="17556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8712" name="그림 53">
                  <a:extLst>
                    <a:ext uri="{FF2B5EF4-FFF2-40B4-BE49-F238E27FC236}">
                      <a16:creationId xmlns:a16="http://schemas.microsoft.com/office/drawing/2014/main" id="{1945C60F-4C14-838B-1EAC-C03D5B7784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995" r="28445" b="90697"/>
                <a:stretch>
                  <a:fillRect/>
                </a:stretch>
              </p:blipFill>
              <p:spPr bwMode="auto">
                <a:xfrm rot="5400000">
                  <a:off x="8097053" y="4374266"/>
                  <a:ext cx="322148" cy="2405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DE81B8B8-9C04-138E-D528-62D26BCDC663}"/>
                  </a:ext>
                </a:extLst>
              </p:cNvPr>
              <p:cNvSpPr/>
              <p:nvPr/>
            </p:nvSpPr>
            <p:spPr>
              <a:xfrm>
                <a:off x="6293131" y="2063956"/>
                <a:ext cx="46632" cy="1342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FC649F7-4EE1-E574-B74E-2DBA0A541D59}"/>
                  </a:ext>
                </a:extLst>
              </p:cNvPr>
              <p:cNvSpPr/>
              <p:nvPr/>
            </p:nvSpPr>
            <p:spPr>
              <a:xfrm rot="16200000">
                <a:off x="6569243" y="1961219"/>
                <a:ext cx="45358" cy="1347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235C872-4244-D866-EDE0-D91A563BE0CB}"/>
                  </a:ext>
                </a:extLst>
              </p:cNvPr>
              <p:cNvSpPr/>
              <p:nvPr/>
            </p:nvSpPr>
            <p:spPr>
              <a:xfrm rot="16200000">
                <a:off x="7337809" y="1961219"/>
                <a:ext cx="45358" cy="1347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E6D270A1-3696-BB2D-4751-E18B7416F05D}"/>
                  </a:ext>
                </a:extLst>
              </p:cNvPr>
              <p:cNvSpPr/>
              <p:nvPr/>
            </p:nvSpPr>
            <p:spPr>
              <a:xfrm rot="16200000">
                <a:off x="7405167" y="4067639"/>
                <a:ext cx="45357" cy="1347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687" name="그룹 28673">
              <a:extLst>
                <a:ext uri="{FF2B5EF4-FFF2-40B4-BE49-F238E27FC236}">
                  <a16:creationId xmlns:a16="http://schemas.microsoft.com/office/drawing/2014/main" id="{6E42044C-F77E-4A88-2CB3-7CB6132863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6375" y="2132013"/>
              <a:ext cx="2179638" cy="2351087"/>
              <a:chOff x="8548239" y="1908132"/>
              <a:chExt cx="2179645" cy="2351349"/>
            </a:xfrm>
          </p:grpSpPr>
          <p:pic>
            <p:nvPicPr>
              <p:cNvPr id="28693" name="그림 57">
                <a:extLst>
                  <a:ext uri="{FF2B5EF4-FFF2-40B4-BE49-F238E27FC236}">
                    <a16:creationId xmlns:a16="http://schemas.microsoft.com/office/drawing/2014/main" id="{AE1B9139-C382-FFEA-5C79-C3A3C1465C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8239" y="1908132"/>
                <a:ext cx="2179645" cy="2351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73" name="직사각형 28672">
                <a:extLst>
                  <a:ext uri="{FF2B5EF4-FFF2-40B4-BE49-F238E27FC236}">
                    <a16:creationId xmlns:a16="http://schemas.microsoft.com/office/drawing/2014/main" id="{A542FD7D-954D-F312-BDC4-C822F1F18B38}"/>
                  </a:ext>
                </a:extLst>
              </p:cNvPr>
              <p:cNvSpPr/>
              <p:nvPr/>
            </p:nvSpPr>
            <p:spPr>
              <a:xfrm>
                <a:off x="9413525" y="3911133"/>
                <a:ext cx="469784" cy="10885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28695" name="그림 28671">
                <a:extLst>
                  <a:ext uri="{FF2B5EF4-FFF2-40B4-BE49-F238E27FC236}">
                    <a16:creationId xmlns:a16="http://schemas.microsoft.com/office/drawing/2014/main" id="{4295F733-A8C3-C9D2-4024-2834C0624E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411" t="88782" r="56740" b="6085"/>
              <a:stretch>
                <a:fillRect/>
              </a:stretch>
            </p:blipFill>
            <p:spPr bwMode="auto">
              <a:xfrm>
                <a:off x="9564873" y="3900135"/>
                <a:ext cx="146376" cy="1119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8675" name="화살표: 오른쪽 28674">
              <a:extLst>
                <a:ext uri="{FF2B5EF4-FFF2-40B4-BE49-F238E27FC236}">
                  <a16:creationId xmlns:a16="http://schemas.microsoft.com/office/drawing/2014/main" id="{60303BFF-C124-20B4-F46D-80CE6B5827AE}"/>
                </a:ext>
              </a:extLst>
            </p:cNvPr>
            <p:cNvSpPr/>
            <p:nvPr/>
          </p:nvSpPr>
          <p:spPr>
            <a:xfrm>
              <a:off x="3035816" y="3156986"/>
              <a:ext cx="378244" cy="393661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76" name="화살표: 오른쪽 28675">
              <a:extLst>
                <a:ext uri="{FF2B5EF4-FFF2-40B4-BE49-F238E27FC236}">
                  <a16:creationId xmlns:a16="http://schemas.microsoft.com/office/drawing/2014/main" id="{B864BF38-F831-012E-2A59-86B431D3ED36}"/>
                </a:ext>
              </a:extLst>
            </p:cNvPr>
            <p:cNvSpPr/>
            <p:nvPr/>
          </p:nvSpPr>
          <p:spPr>
            <a:xfrm rot="10800000">
              <a:off x="2823377" y="3156986"/>
              <a:ext cx="378245" cy="393661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77" name="화살표: 오른쪽 28676">
              <a:extLst>
                <a:ext uri="{FF2B5EF4-FFF2-40B4-BE49-F238E27FC236}">
                  <a16:creationId xmlns:a16="http://schemas.microsoft.com/office/drawing/2014/main" id="{B81EB777-2EA9-6357-7458-A4BD24B0A65F}"/>
                </a:ext>
              </a:extLst>
            </p:cNvPr>
            <p:cNvSpPr/>
            <p:nvPr/>
          </p:nvSpPr>
          <p:spPr>
            <a:xfrm>
              <a:off x="5692162" y="3140658"/>
              <a:ext cx="604500" cy="39184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78" name="화살표: 오른쪽 28677">
              <a:extLst>
                <a:ext uri="{FF2B5EF4-FFF2-40B4-BE49-F238E27FC236}">
                  <a16:creationId xmlns:a16="http://schemas.microsoft.com/office/drawing/2014/main" id="{8C630002-EADA-FCAE-A8E9-226D354B60A9}"/>
                </a:ext>
              </a:extLst>
            </p:cNvPr>
            <p:cNvSpPr/>
            <p:nvPr/>
          </p:nvSpPr>
          <p:spPr>
            <a:xfrm>
              <a:off x="8626576" y="3140658"/>
              <a:ext cx="602773" cy="39184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28692" name="그림 28687">
              <a:extLst>
                <a:ext uri="{FF2B5EF4-FFF2-40B4-BE49-F238E27FC236}">
                  <a16:creationId xmlns:a16="http://schemas.microsoft.com/office/drawing/2014/main" id="{6B9F4658-0FD9-4B20-B946-A364AE87C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77" t="3346" r="60864" b="91994"/>
            <a:stretch>
              <a:fillRect/>
            </a:stretch>
          </p:blipFill>
          <p:spPr bwMode="auto">
            <a:xfrm>
              <a:off x="4051300" y="2284413"/>
              <a:ext cx="427038" cy="10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FA87423-BCCE-7C3A-5CFD-E506BD3A8524}"/>
              </a:ext>
            </a:extLst>
          </p:cNvPr>
          <p:cNvSpPr txBox="1"/>
          <p:nvPr/>
        </p:nvSpPr>
        <p:spPr>
          <a:xfrm>
            <a:off x="1432864" y="5674360"/>
            <a:ext cx="9326271" cy="4705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사용자가 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+mj-ea"/>
                <a:ea typeface="+mj-ea"/>
                <a:cs typeface="Pretendard Medium" panose="02000603000000020004" pitchFamily="2" charset="-127"/>
              </a:rPr>
              <a:t>최적의 주차공간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찾을 수 있도록 하는 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+mj-ea"/>
                <a:ea typeface="+mj-ea"/>
                <a:cs typeface="Pretendard Medium" panose="02000603000000020004" pitchFamily="2" charset="-127"/>
              </a:rPr>
              <a:t>모바일 애플리케이션 제작</a:t>
            </a:r>
            <a:endParaRPr lang="en-US" altLang="ko-KR" sz="24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246359D8-AF2D-099F-809C-8AB16213873D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62" name="직선 연결선 9">
            <a:extLst>
              <a:ext uri="{FF2B5EF4-FFF2-40B4-BE49-F238E27FC236}">
                <a16:creationId xmlns:a16="http://schemas.microsoft.com/office/drawing/2014/main" id="{2B830946-0C59-19CA-8C42-575769FD512B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5" name="Rectangle 2">
            <a:extLst>
              <a:ext uri="{FF2B5EF4-FFF2-40B4-BE49-F238E27FC236}">
                <a16:creationId xmlns:a16="http://schemas.microsoft.com/office/drawing/2014/main" id="{6F7A5F8F-1FB3-41A2-A78D-850A55BD8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0" y="822325"/>
            <a:ext cx="13263563" cy="54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7D142F-39BC-C4A3-3E06-A173D2448A33}"/>
              </a:ext>
            </a:extLst>
          </p:cNvPr>
          <p:cNvSpPr txBox="1"/>
          <p:nvPr/>
        </p:nvSpPr>
        <p:spPr>
          <a:xfrm>
            <a:off x="1174750" y="822223"/>
            <a:ext cx="3290324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프로젝트 내용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시스템 속성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FD7E1F-1384-75C8-808B-9DFF3848AC0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672F1A-B454-CD0C-108C-8DB9C74AF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634" y="1992427"/>
            <a:ext cx="5677061" cy="36114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3638F4D-DFC6-97E1-6145-3B17CEA6D87B}"/>
              </a:ext>
            </a:extLst>
          </p:cNvPr>
          <p:cNvSpPr/>
          <p:nvPr/>
        </p:nvSpPr>
        <p:spPr>
          <a:xfrm>
            <a:off x="7354738" y="3023834"/>
            <a:ext cx="1708833" cy="2564548"/>
          </a:xfrm>
          <a:prstGeom prst="rect">
            <a:avLst/>
          </a:prstGeom>
          <a:noFill/>
          <a:ln w="19050">
            <a:solidFill>
              <a:srgbClr val="02B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6747A8-406A-87BE-892E-C0FD25B51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644" y="2080373"/>
            <a:ext cx="592154" cy="59215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405C5AF-4A05-694D-938C-6EBA658EB973}"/>
              </a:ext>
            </a:extLst>
          </p:cNvPr>
          <p:cNvSpPr/>
          <p:nvPr/>
        </p:nvSpPr>
        <p:spPr>
          <a:xfrm>
            <a:off x="7529142" y="3335773"/>
            <a:ext cx="712851" cy="330382"/>
          </a:xfrm>
          <a:prstGeom prst="rect">
            <a:avLst/>
          </a:prstGeom>
          <a:solidFill>
            <a:srgbClr val="02B097"/>
          </a:solidFill>
          <a:ln>
            <a:solidFill>
              <a:srgbClr val="02B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API</a:t>
            </a:r>
            <a:endParaRPr lang="ko-KR" altLang="en-US" sz="15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1048E-91BA-1B35-2E06-5658BC33FDC9}"/>
              </a:ext>
            </a:extLst>
          </p:cNvPr>
          <p:cNvSpPr txBox="1"/>
          <p:nvPr/>
        </p:nvSpPr>
        <p:spPr>
          <a:xfrm>
            <a:off x="7587953" y="2700668"/>
            <a:ext cx="12635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예측 </a:t>
            </a:r>
            <a:r>
              <a:rPr lang="en-US" altLang="ko-KR" sz="1500" b="1" dirty="0"/>
              <a:t>API </a:t>
            </a:r>
            <a:r>
              <a:rPr lang="ko-KR" altLang="en-US" sz="1500" b="1" dirty="0"/>
              <a:t>서버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A6DE60-D58D-8627-7F6B-56F06D04C9E8}"/>
              </a:ext>
            </a:extLst>
          </p:cNvPr>
          <p:cNvSpPr/>
          <p:nvPr/>
        </p:nvSpPr>
        <p:spPr>
          <a:xfrm>
            <a:off x="9409829" y="3023833"/>
            <a:ext cx="1708833" cy="2564549"/>
          </a:xfrm>
          <a:prstGeom prst="rect">
            <a:avLst/>
          </a:prstGeom>
          <a:noFill/>
          <a:ln w="19050">
            <a:solidFill>
              <a:srgbClr val="02B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0C45FC5-1195-23EA-1431-0C4BA65584CF}"/>
                  </a:ext>
                </a:extLst>
              </p:cNvPr>
              <p:cNvSpPr/>
              <p:nvPr/>
            </p:nvSpPr>
            <p:spPr>
              <a:xfrm>
                <a:off x="8150360" y="5001542"/>
                <a:ext cx="2623997" cy="330382"/>
              </a:xfrm>
              <a:prstGeom prst="rect">
                <a:avLst/>
              </a:prstGeom>
              <a:solidFill>
                <a:srgbClr val="02B097"/>
              </a:solidFill>
              <a:ln>
                <a:solidFill>
                  <a:srgbClr val="02B0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500" b="1" dirty="0">
                    <a:solidFill>
                      <a:schemeClr val="bg1"/>
                    </a:solidFill>
                    <a:latin typeface="+mn-ea"/>
                    <a:cs typeface="Pretendard Medium" panose="02000603000000020004" pitchFamily="2" charset="-127"/>
                  </a:rPr>
                  <a:t>시간대별</a:t>
                </a:r>
                <a14:m>
                  <m:oMath xmlns:m="http://schemas.openxmlformats.org/officeDocument/2006/math">
                    <m:r>
                      <a:rPr lang="ko-KR" altLang="en-US" sz="15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ko-KR" altLang="en-US" sz="1500" b="1" dirty="0">
                    <a:solidFill>
                      <a:schemeClr val="bg1"/>
                    </a:solidFill>
                    <a:latin typeface="+mn-ea"/>
                    <a:cs typeface="Pretendard Medium" panose="02000603000000020004" pitchFamily="2" charset="-127"/>
                  </a:rPr>
                  <a:t>요일별</a:t>
                </a:r>
                <a:r>
                  <a:rPr lang="en-US" altLang="ko-KR" sz="1500" b="1" dirty="0">
                    <a:solidFill>
                      <a:schemeClr val="bg1"/>
                    </a:solidFill>
                    <a:latin typeface="+mn-ea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1500" b="1" dirty="0">
                    <a:solidFill>
                      <a:schemeClr val="bg1"/>
                    </a:solidFill>
                    <a:latin typeface="+mn-ea"/>
                    <a:cs typeface="Pretendard Medium" panose="02000603000000020004" pitchFamily="2" charset="-127"/>
                  </a:rPr>
                  <a:t>주차대수 추출</a:t>
                </a: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0C45FC5-1195-23EA-1431-0C4BA6558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360" y="5001542"/>
                <a:ext cx="2623997" cy="330382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  <a:ln>
                <a:solidFill>
                  <a:srgbClr val="02B09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CCCAA7-8EB7-5910-8905-64AF7D221948}"/>
              </a:ext>
            </a:extLst>
          </p:cNvPr>
          <p:cNvSpPr/>
          <p:nvPr/>
        </p:nvSpPr>
        <p:spPr>
          <a:xfrm>
            <a:off x="8515798" y="3332744"/>
            <a:ext cx="2222805" cy="330382"/>
          </a:xfrm>
          <a:prstGeom prst="rect">
            <a:avLst/>
          </a:prstGeom>
          <a:solidFill>
            <a:srgbClr val="02B097"/>
          </a:solidFill>
          <a:ln>
            <a:solidFill>
              <a:srgbClr val="02B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주차대수 예측 모델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600F4A4-4660-BFAC-74DC-0F16735E6BAE}"/>
              </a:ext>
            </a:extLst>
          </p:cNvPr>
          <p:cNvCxnSpPr>
            <a:cxnSpLocks/>
          </p:cNvCxnSpPr>
          <p:nvPr/>
        </p:nvCxnSpPr>
        <p:spPr>
          <a:xfrm>
            <a:off x="6477183" y="5174622"/>
            <a:ext cx="1595438" cy="0"/>
          </a:xfrm>
          <a:prstGeom prst="straightConnector1">
            <a:avLst/>
          </a:prstGeom>
          <a:ln w="19050">
            <a:solidFill>
              <a:srgbClr val="02B09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142B251-9D8D-0D83-E984-826E9E1D9FD9}"/>
              </a:ext>
            </a:extLst>
          </p:cNvPr>
          <p:cNvCxnSpPr>
            <a:cxnSpLocks/>
          </p:cNvCxnSpPr>
          <p:nvPr/>
        </p:nvCxnSpPr>
        <p:spPr>
          <a:xfrm flipH="1">
            <a:off x="3259385" y="3500964"/>
            <a:ext cx="4201835" cy="0"/>
          </a:xfrm>
          <a:prstGeom prst="straightConnector1">
            <a:avLst/>
          </a:prstGeom>
          <a:ln w="19050">
            <a:solidFill>
              <a:srgbClr val="02B09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34">
            <a:extLst>
              <a:ext uri="{FF2B5EF4-FFF2-40B4-BE49-F238E27FC236}">
                <a16:creationId xmlns:a16="http://schemas.microsoft.com/office/drawing/2014/main" id="{D5861CD0-FD1B-4C21-890A-5AA3595D1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162" y="3298312"/>
            <a:ext cx="643514" cy="64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DA793DE-DC6D-422C-FE44-CC4C7E12B9DF}"/>
              </a:ext>
            </a:extLst>
          </p:cNvPr>
          <p:cNvCxnSpPr>
            <a:cxnSpLocks/>
          </p:cNvCxnSpPr>
          <p:nvPr/>
        </p:nvCxnSpPr>
        <p:spPr>
          <a:xfrm flipV="1">
            <a:off x="9739248" y="3699321"/>
            <a:ext cx="0" cy="1302221"/>
          </a:xfrm>
          <a:prstGeom prst="straightConnector1">
            <a:avLst/>
          </a:prstGeom>
          <a:ln w="19050">
            <a:solidFill>
              <a:srgbClr val="02B09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691D718-109A-26D3-5B56-F6E8F6E0D18D}"/>
              </a:ext>
            </a:extLst>
          </p:cNvPr>
          <p:cNvSpPr txBox="1"/>
          <p:nvPr/>
        </p:nvSpPr>
        <p:spPr>
          <a:xfrm>
            <a:off x="9739248" y="2697886"/>
            <a:ext cx="1049994" cy="330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배치시스템</a:t>
            </a:r>
            <a:endParaRPr lang="ko-KR" altLang="en-US" sz="1500" b="1" dirty="0"/>
          </a:p>
        </p:txBody>
      </p:sp>
      <p:cxnSp>
        <p:nvCxnSpPr>
          <p:cNvPr id="10" name="직선 연결선 10">
            <a:extLst>
              <a:ext uri="{FF2B5EF4-FFF2-40B4-BE49-F238E27FC236}">
                <a16:creationId xmlns:a16="http://schemas.microsoft.com/office/drawing/2014/main" id="{D803FE57-8622-C6EF-385F-A725D7EAF13C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565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9AF848D8-5042-DE69-972C-42A0176A844D}"/>
              </a:ext>
            </a:extLst>
          </p:cNvPr>
          <p:cNvSpPr txBox="1"/>
          <p:nvPr/>
        </p:nvSpPr>
        <p:spPr>
          <a:xfrm>
            <a:off x="1174750" y="822223"/>
            <a:ext cx="4768934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프로젝트 내용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 – API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 호출 및 데이터 파싱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64D6D-A088-C4FB-7A1B-8C54F1F1B2A3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04A22714-061F-31B1-D0C6-8A57D9E2A9C3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89D8A316-071E-12F3-C7ED-E46CA2A2A99A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3587793-0E38-7BC6-979D-CC699D1776C7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03</a:t>
            </a:r>
          </a:p>
        </p:txBody>
      </p:sp>
      <p:pic>
        <p:nvPicPr>
          <p:cNvPr id="36871" name="Picture 1">
            <a:extLst>
              <a:ext uri="{FF2B5EF4-FFF2-40B4-BE49-F238E27FC236}">
                <a16:creationId xmlns:a16="http://schemas.microsoft.com/office/drawing/2014/main" id="{3FDBCB17-B767-BA68-0D42-8F8C174B2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685266"/>
            <a:ext cx="10563225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C97F26-AA64-807C-4F7F-C52BF2101FAE}"/>
              </a:ext>
            </a:extLst>
          </p:cNvPr>
          <p:cNvSpPr txBox="1"/>
          <p:nvPr/>
        </p:nvSpPr>
        <p:spPr>
          <a:xfrm>
            <a:off x="1778791" y="5429250"/>
            <a:ext cx="8634415" cy="7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공공데이터에서 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API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활용하여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주차장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과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자전거 대여소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위치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와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실시간 주차대수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 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원하는 정보들을 가져와 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JSON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데이터를 </a:t>
            </a:r>
            <a:r>
              <a:rPr lang="ko-KR" altLang="en-US" sz="20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파싱하여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사용자에게 제공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+mj-ea"/>
              <a:ea typeface="+mj-ea"/>
              <a:cs typeface="Pretendard Medium" panose="02000603000000020004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9">
            <a:extLst>
              <a:ext uri="{FF2B5EF4-FFF2-40B4-BE49-F238E27FC236}">
                <a16:creationId xmlns:a16="http://schemas.microsoft.com/office/drawing/2014/main" id="{38F62FB3-BF54-FABA-19CE-030153E46B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524"/>
          <a:stretch>
            <a:fillRect/>
          </a:stretch>
        </p:blipFill>
        <p:spPr>
          <a:xfrm>
            <a:off x="389582" y="1812544"/>
            <a:ext cx="2514968" cy="41034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F848D8-5042-DE69-972C-42A0176A844D}"/>
              </a:ext>
            </a:extLst>
          </p:cNvPr>
          <p:cNvSpPr txBox="1"/>
          <p:nvPr/>
        </p:nvSpPr>
        <p:spPr>
          <a:xfrm>
            <a:off x="1174750" y="822223"/>
            <a:ext cx="2749151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프로젝트 내용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 – UX/UI</a:t>
            </a:r>
          </a:p>
        </p:txBody>
      </p:sp>
      <p:pic>
        <p:nvPicPr>
          <p:cNvPr id="14" name="Picture 21">
            <a:extLst>
              <a:ext uri="{FF2B5EF4-FFF2-40B4-BE49-F238E27FC236}">
                <a16:creationId xmlns:a16="http://schemas.microsoft.com/office/drawing/2014/main" id="{6E72D246-5ADF-029F-655F-279D52EF65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577"/>
          <a:stretch>
            <a:fillRect/>
          </a:stretch>
        </p:blipFill>
        <p:spPr>
          <a:xfrm>
            <a:off x="3316962" y="1812546"/>
            <a:ext cx="2514968" cy="410342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8B64D6D-A088-C4FB-7A1B-8C54F1F1B2A3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pic>
        <p:nvPicPr>
          <p:cNvPr id="15" name="Picture 23">
            <a:extLst>
              <a:ext uri="{FF2B5EF4-FFF2-40B4-BE49-F238E27FC236}">
                <a16:creationId xmlns:a16="http://schemas.microsoft.com/office/drawing/2014/main" id="{87D0A2B7-55C2-A834-25E1-732DF88289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954"/>
          <a:stretch>
            <a:fillRect/>
          </a:stretch>
        </p:blipFill>
        <p:spPr>
          <a:xfrm>
            <a:off x="6256955" y="1812547"/>
            <a:ext cx="2534497" cy="41352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25">
            <a:extLst>
              <a:ext uri="{FF2B5EF4-FFF2-40B4-BE49-F238E27FC236}">
                <a16:creationId xmlns:a16="http://schemas.microsoft.com/office/drawing/2014/main" id="{26720544-555A-4934-51C9-69828B2DE0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330"/>
          <a:stretch>
            <a:fillRect/>
          </a:stretch>
        </p:blipFill>
        <p:spPr>
          <a:xfrm>
            <a:off x="9216478" y="1812546"/>
            <a:ext cx="2534497" cy="4135288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04A22714-061F-31B1-D0C6-8A57D9E2A9C3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89D8A316-071E-12F3-C7ED-E46CA2A2A99A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3587793-0E38-7BC6-979D-CC699D1776C7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03</a:t>
            </a:r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B5950B2A-1666-EBDE-4A9D-BFC11E9DBE7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299" r="23445"/>
          <a:stretch>
            <a:fillRect/>
          </a:stretch>
        </p:blipFill>
        <p:spPr>
          <a:xfrm>
            <a:off x="145985" y="1391344"/>
            <a:ext cx="2959522" cy="49441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C60A5DB8-25D5-124A-61C5-59E723D9656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299" r="23445"/>
          <a:stretch>
            <a:fillRect/>
          </a:stretch>
        </p:blipFill>
        <p:spPr>
          <a:xfrm>
            <a:off x="3072297" y="1391344"/>
            <a:ext cx="2959522" cy="49441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F554DF-FAAC-1649-A329-3550EC29A3A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299" r="23445"/>
          <a:stretch>
            <a:fillRect/>
          </a:stretch>
        </p:blipFill>
        <p:spPr>
          <a:xfrm>
            <a:off x="6031819" y="1391344"/>
            <a:ext cx="2959522" cy="49441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8A40D632-9517-57AE-4623-63E32146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299" r="23445"/>
          <a:stretch>
            <a:fillRect/>
          </a:stretch>
        </p:blipFill>
        <p:spPr>
          <a:xfrm>
            <a:off x="8991341" y="1391344"/>
            <a:ext cx="2959522" cy="494414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EF219A-2FEA-08DB-5572-24D48F2F70F7}"/>
              </a:ext>
            </a:extLst>
          </p:cNvPr>
          <p:cNvSpPr txBox="1"/>
          <p:nvPr/>
        </p:nvSpPr>
        <p:spPr>
          <a:xfrm>
            <a:off x="802924" y="6360581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주차장 마커 표시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D1FF6B-5280-5000-4633-F2ABBC2BDE24}"/>
              </a:ext>
            </a:extLst>
          </p:cNvPr>
          <p:cNvSpPr txBox="1"/>
          <p:nvPr/>
        </p:nvSpPr>
        <p:spPr>
          <a:xfrm>
            <a:off x="3837761" y="6335488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거리순</a:t>
            </a:r>
            <a:r>
              <a:rPr lang="ko-KR" altLang="en-US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리스트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D9DD2-0086-81A5-6DC4-084E8E2D3783}"/>
              </a:ext>
            </a:extLst>
          </p:cNvPr>
          <p:cNvSpPr txBox="1"/>
          <p:nvPr/>
        </p:nvSpPr>
        <p:spPr>
          <a:xfrm>
            <a:off x="6922315" y="6335488"/>
            <a:ext cx="117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내비게이션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DF1250-C9DC-A03D-5F47-BB973C9B8618}"/>
              </a:ext>
            </a:extLst>
          </p:cNvPr>
          <p:cNvSpPr txBox="1"/>
          <p:nvPr/>
        </p:nvSpPr>
        <p:spPr>
          <a:xfrm>
            <a:off x="9899839" y="633548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즐겨찾기</a:t>
            </a:r>
          </a:p>
        </p:txBody>
      </p:sp>
    </p:spTree>
    <p:extLst>
      <p:ext uri="{BB962C8B-B14F-4D97-AF65-F5344CB8AC3E}">
        <p14:creationId xmlns:p14="http://schemas.microsoft.com/office/powerpoint/2010/main" val="3810552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9AF848D8-5042-DE69-972C-42A0176A844D}"/>
              </a:ext>
            </a:extLst>
          </p:cNvPr>
          <p:cNvSpPr txBox="1"/>
          <p:nvPr/>
        </p:nvSpPr>
        <p:spPr>
          <a:xfrm>
            <a:off x="1174750" y="822223"/>
            <a:ext cx="5321329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프로젝트 내용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 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주차장 복잡도 예측 모델 개발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64D6D-A088-C4FB-7A1B-8C54F1F1B2A3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04A22714-061F-31B1-D0C6-8A57D9E2A9C3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89D8A316-071E-12F3-C7ED-E46CA2A2A99A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3587793-0E38-7BC6-979D-CC699D1776C7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3B2FC-CC6C-1FE6-06B4-51081CB889B4}"/>
              </a:ext>
            </a:extLst>
          </p:cNvPr>
          <p:cNvSpPr txBox="1"/>
          <p:nvPr/>
        </p:nvSpPr>
        <p:spPr>
          <a:xfrm>
            <a:off x="976313" y="1923539"/>
            <a:ext cx="10664825" cy="388689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보안할 점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/>
                </a:solidFill>
              </a:rPr>
              <a:t>주차장 남은 자릿수를 확인하여 주차장까지 도착하는 동안 남은 자리가 없을 수 있음</a:t>
            </a:r>
            <a:endParaRPr lang="en-US" altLang="ko-KR" sz="2400" b="1" dirty="0">
              <a:solidFill>
                <a:schemeClr val="accent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dirty="0">
              <a:solidFill>
                <a:schemeClr val="tx1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해결방안</a:t>
            </a:r>
            <a:r>
              <a:rPr lang="en-US" altLang="ko-KR" sz="2400" dirty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solidFill>
                  <a:schemeClr val="tx1"/>
                </a:solidFill>
              </a:rPr>
              <a:t>인공지능</a:t>
            </a:r>
            <a:r>
              <a:rPr lang="en-US" altLang="ko-KR" sz="2400" dirty="0">
                <a:solidFill>
                  <a:schemeClr val="tx1"/>
                </a:solidFill>
              </a:rPr>
              <a:t>(AI)</a:t>
            </a:r>
            <a:r>
              <a:rPr lang="ko-KR" altLang="en-US" sz="2400" dirty="0">
                <a:solidFill>
                  <a:schemeClr val="tx1"/>
                </a:solidFill>
              </a:rPr>
              <a:t>을 활용한 실시간 데이터 분석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solidFill>
                  <a:schemeClr val="tx1"/>
                </a:solidFill>
              </a:rPr>
              <a:t>데이터 분석을 통해 주차 수요를 예측하고 효율적인 주차 인프라 구축</a:t>
            </a:r>
            <a:br>
              <a:rPr lang="en-US" altLang="ko-KR" sz="2400" dirty="0">
                <a:solidFill>
                  <a:schemeClr val="tx1"/>
                </a:solidFill>
              </a:rPr>
            </a:br>
            <a:r>
              <a:rPr lang="en-US" altLang="ko-KR" sz="2400" dirty="0">
                <a:solidFill>
                  <a:schemeClr val="tx1"/>
                </a:solidFill>
              </a:rPr>
              <a:t>- </a:t>
            </a:r>
            <a:r>
              <a:rPr lang="ko-KR" altLang="en-US" sz="2400" dirty="0">
                <a:solidFill>
                  <a:schemeClr val="tx1"/>
                </a:solidFill>
              </a:rPr>
              <a:t>주차장 이용 패턴 분석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  <a:r>
              <a:rPr lang="ko-KR" altLang="en-US" sz="2400" dirty="0">
                <a:solidFill>
                  <a:schemeClr val="tx1"/>
                </a:solidFill>
              </a:rPr>
              <a:t>과거 데이터를 활용하여 시간대별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 err="1">
                <a:solidFill>
                  <a:schemeClr val="tx1"/>
                </a:solidFill>
              </a:rPr>
              <a:t>요일별</a:t>
            </a:r>
            <a:r>
              <a:rPr lang="ko-KR" altLang="en-US" sz="2400" dirty="0">
                <a:solidFill>
                  <a:schemeClr val="tx1"/>
                </a:solidFill>
              </a:rPr>
              <a:t> 주차장 이용 패턴 분석</a:t>
            </a:r>
            <a:br>
              <a:rPr lang="en-US" altLang="ko-KR" sz="2400" dirty="0">
                <a:solidFill>
                  <a:schemeClr val="tx1"/>
                </a:solidFill>
              </a:rPr>
            </a:br>
            <a:r>
              <a:rPr lang="en-US" altLang="ko-KR" sz="2400" dirty="0">
                <a:solidFill>
                  <a:schemeClr val="tx1"/>
                </a:solidFill>
              </a:rPr>
              <a:t>- </a:t>
            </a:r>
            <a:r>
              <a:rPr lang="ko-KR" altLang="en-US" sz="2400" dirty="0">
                <a:solidFill>
                  <a:schemeClr val="tx1"/>
                </a:solidFill>
              </a:rPr>
              <a:t>예측 정보 제공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  <a:r>
              <a:rPr lang="ko-KR" altLang="en-US" sz="2400" dirty="0">
                <a:solidFill>
                  <a:schemeClr val="tx1"/>
                </a:solidFill>
              </a:rPr>
              <a:t>사용자가 출발하기 전에 예측된 주차 가능 자리 수 정보 제공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3A5377-BF00-D73A-E5A4-7BA53C900C9E}"/>
              </a:ext>
            </a:extLst>
          </p:cNvPr>
          <p:cNvCxnSpPr>
            <a:cxnSpLocks/>
          </p:cNvCxnSpPr>
          <p:nvPr/>
        </p:nvCxnSpPr>
        <p:spPr>
          <a:xfrm>
            <a:off x="1063626" y="1775168"/>
            <a:ext cx="622300" cy="0"/>
          </a:xfrm>
          <a:prstGeom prst="line">
            <a:avLst/>
          </a:prstGeom>
          <a:ln w="28575">
            <a:solidFill>
              <a:srgbClr val="02B0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44673B-17F5-B0ED-538E-0BE8B1A15683}"/>
              </a:ext>
            </a:extLst>
          </p:cNvPr>
          <p:cNvCxnSpPr>
            <a:cxnSpLocks/>
          </p:cNvCxnSpPr>
          <p:nvPr/>
        </p:nvCxnSpPr>
        <p:spPr>
          <a:xfrm>
            <a:off x="1063626" y="5999023"/>
            <a:ext cx="28829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471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9AF848D8-5042-DE69-972C-42A0176A844D}"/>
              </a:ext>
            </a:extLst>
          </p:cNvPr>
          <p:cNvSpPr txBox="1"/>
          <p:nvPr/>
        </p:nvSpPr>
        <p:spPr>
          <a:xfrm>
            <a:off x="1174750" y="822223"/>
            <a:ext cx="5321329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프로젝트 내용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 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주차장 복잡도 예측 모델 개발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64D6D-A088-C4FB-7A1B-8C54F1F1B2A3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04A22714-061F-31B1-D0C6-8A57D9E2A9C3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89D8A316-071E-12F3-C7ED-E46CA2A2A99A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3587793-0E38-7BC6-979D-CC699D1776C7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3B2FC-CC6C-1FE6-06B4-51081CB889B4}"/>
              </a:ext>
            </a:extLst>
          </p:cNvPr>
          <p:cNvSpPr txBox="1"/>
          <p:nvPr/>
        </p:nvSpPr>
        <p:spPr>
          <a:xfrm>
            <a:off x="1431429" y="1836156"/>
            <a:ext cx="10664825" cy="388689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목표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solidFill>
                  <a:schemeClr val="tx1"/>
                </a:solidFill>
              </a:rPr>
              <a:t>정확한 주차장 혼잡도 예측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solidFill>
                  <a:schemeClr val="tx1"/>
                </a:solidFill>
              </a:rPr>
              <a:t>주차 가능성을 미리 파악하여 주차 시간 단축 및 불법 주차 감소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solidFill>
                  <a:schemeClr val="tx1"/>
                </a:solidFill>
              </a:rPr>
              <a:t>도시의 교통 흐름 원활화 및 공공장소의 질서 유지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dirty="0">
              <a:solidFill>
                <a:schemeClr val="tx1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비전</a:t>
            </a:r>
            <a:r>
              <a:rPr lang="en-US" altLang="ko-KR" sz="2400" dirty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solidFill>
                  <a:schemeClr val="tx1"/>
                </a:solidFill>
              </a:rPr>
              <a:t>지속 가능한 도시 발전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solidFill>
                  <a:schemeClr val="tx1"/>
                </a:solidFill>
              </a:rPr>
              <a:t>생활 편의성 향상</a:t>
            </a:r>
            <a:endParaRPr lang="id-ID" altLang="ko-KR" sz="2400" dirty="0"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3A5377-BF00-D73A-E5A4-7BA53C900C9E}"/>
              </a:ext>
            </a:extLst>
          </p:cNvPr>
          <p:cNvCxnSpPr>
            <a:cxnSpLocks/>
          </p:cNvCxnSpPr>
          <p:nvPr/>
        </p:nvCxnSpPr>
        <p:spPr>
          <a:xfrm>
            <a:off x="1431429" y="1766705"/>
            <a:ext cx="622300" cy="0"/>
          </a:xfrm>
          <a:prstGeom prst="line">
            <a:avLst/>
          </a:prstGeom>
          <a:ln w="28575">
            <a:solidFill>
              <a:srgbClr val="02B0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44673B-17F5-B0ED-538E-0BE8B1A15683}"/>
              </a:ext>
            </a:extLst>
          </p:cNvPr>
          <p:cNvCxnSpPr>
            <a:cxnSpLocks/>
          </p:cNvCxnSpPr>
          <p:nvPr/>
        </p:nvCxnSpPr>
        <p:spPr>
          <a:xfrm>
            <a:off x="1480327" y="5963637"/>
            <a:ext cx="28829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718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9AF848D8-5042-DE69-972C-42A0176A844D}"/>
              </a:ext>
            </a:extLst>
          </p:cNvPr>
          <p:cNvSpPr txBox="1"/>
          <p:nvPr/>
        </p:nvSpPr>
        <p:spPr>
          <a:xfrm>
            <a:off x="1174750" y="822223"/>
            <a:ext cx="5321329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프로젝트 내용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 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주차장 복잡도 예측 모델 개발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64D6D-A088-C4FB-7A1B-8C54F1F1B2A3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04A22714-061F-31B1-D0C6-8A57D9E2A9C3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89D8A316-071E-12F3-C7ED-E46CA2A2A99A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3587793-0E38-7BC6-979D-CC699D1776C7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3B2FC-CC6C-1FE6-06B4-51081CB889B4}"/>
              </a:ext>
            </a:extLst>
          </p:cNvPr>
          <p:cNvSpPr txBox="1"/>
          <p:nvPr/>
        </p:nvSpPr>
        <p:spPr>
          <a:xfrm>
            <a:off x="666665" y="1298039"/>
            <a:ext cx="10664825" cy="52597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u="sng" dirty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LSTM</a:t>
            </a:r>
            <a:endParaRPr lang="id-ID" altLang="ko-KR" sz="2400" u="sng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48748B-2895-AF26-EFE5-50A3A0787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640"/>
          <a:stretch/>
        </p:blipFill>
        <p:spPr>
          <a:xfrm>
            <a:off x="6308725" y="1324927"/>
            <a:ext cx="5668509" cy="2309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6794F3-715D-CAC3-78B3-E2001A4E26A8}"/>
              </a:ext>
            </a:extLst>
          </p:cNvPr>
          <p:cNvSpPr txBox="1"/>
          <p:nvPr/>
        </p:nvSpPr>
        <p:spPr>
          <a:xfrm>
            <a:off x="666666" y="1728568"/>
            <a:ext cx="10974472" cy="49388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schemeClr val="tx1"/>
                </a:solidFill>
              </a:rPr>
              <a:t>: </a:t>
            </a:r>
            <a:r>
              <a:rPr lang="ko-KR" altLang="en-US" sz="2400" dirty="0">
                <a:solidFill>
                  <a:schemeClr val="tx1"/>
                </a:solidFill>
              </a:rPr>
              <a:t>순환 신경망</a:t>
            </a:r>
            <a:r>
              <a:rPr lang="en-US" altLang="ko-KR" sz="2400" dirty="0">
                <a:solidFill>
                  <a:schemeClr val="tx1"/>
                </a:solidFill>
              </a:rPr>
              <a:t>(RNN)</a:t>
            </a:r>
            <a:r>
              <a:rPr lang="ko-KR" altLang="en-US" sz="2400" dirty="0">
                <a:solidFill>
                  <a:schemeClr val="tx1"/>
                </a:solidFill>
              </a:rPr>
              <a:t>의 구조에 장</a:t>
            </a:r>
            <a:r>
              <a:rPr lang="en-US" altLang="ko-KR" sz="2400" dirty="0">
                <a:solidFill>
                  <a:schemeClr val="tx1"/>
                </a:solidFill>
              </a:rPr>
              <a:t>/</a:t>
            </a:r>
            <a:r>
              <a:rPr lang="ko-KR" altLang="en-US" sz="2400" dirty="0">
                <a:solidFill>
                  <a:schemeClr val="tx1"/>
                </a:solidFill>
              </a:rPr>
              <a:t>단기 기억을</a:t>
            </a:r>
            <a:br>
              <a:rPr lang="en-US" altLang="ko-KR" sz="2400" b="1" dirty="0"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</a:br>
            <a:r>
              <a:rPr lang="en-US" altLang="ko-KR" sz="2400" b="1" dirty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</a:t>
            </a:r>
            <a:r>
              <a:rPr lang="ko-KR" altLang="en-US" sz="2400" dirty="0">
                <a:solidFill>
                  <a:schemeClr val="tx1"/>
                </a:solidFill>
              </a:rPr>
              <a:t>가능하게 설계한 신경망의 구조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400" dirty="0">
                <a:solidFill>
                  <a:schemeClr val="tx1"/>
                </a:solidFill>
              </a:rPr>
              <a:t>RNN</a:t>
            </a:r>
            <a:r>
              <a:rPr lang="ko-KR" altLang="en-US" sz="2400" dirty="0">
                <a:solidFill>
                  <a:schemeClr val="tx1"/>
                </a:solidFill>
              </a:rPr>
              <a:t>의 </a:t>
            </a:r>
            <a:r>
              <a:rPr lang="en-US" altLang="ko-KR" sz="2400" dirty="0">
                <a:solidFill>
                  <a:schemeClr val="tx1"/>
                </a:solidFill>
              </a:rPr>
              <a:t>Gradient Vanishing /</a:t>
            </a:r>
            <a:br>
              <a:rPr lang="en-US" altLang="ko-KR" sz="2400" dirty="0">
                <a:solidFill>
                  <a:schemeClr val="tx1"/>
                </a:solidFill>
              </a:rPr>
            </a:br>
            <a:r>
              <a:rPr lang="en-US" altLang="ko-KR" sz="2400" dirty="0">
                <a:solidFill>
                  <a:schemeClr val="tx1"/>
                </a:solidFill>
              </a:rPr>
              <a:t>Exploding Gradient</a:t>
            </a:r>
            <a:r>
              <a:rPr lang="ko-KR" altLang="en-US" sz="2400" dirty="0">
                <a:solidFill>
                  <a:schemeClr val="tx1"/>
                </a:solidFill>
              </a:rPr>
              <a:t>를 해결하기 위해 고안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dirty="0" err="1">
                <a:solidFill>
                  <a:schemeClr val="tx1"/>
                </a:solidFill>
              </a:rPr>
              <a:t>기억셀을</a:t>
            </a:r>
            <a:r>
              <a:rPr lang="ko-KR" altLang="en-US" sz="2400" dirty="0">
                <a:solidFill>
                  <a:schemeClr val="tx1"/>
                </a:solidFill>
              </a:rPr>
              <a:t> 추가하여 경사 소멸 문제 해결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b="1" dirty="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u="sng" dirty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LSTM </a:t>
            </a:r>
            <a:r>
              <a:rPr lang="ko-KR" altLang="en-US" sz="2400" b="1" u="sng" dirty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모델</a:t>
            </a:r>
            <a:r>
              <a:rPr lang="en-US" altLang="ko-KR" sz="2400" b="1" u="sng" dirty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400" b="1" u="sng" dirty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채택 이유</a:t>
            </a:r>
            <a:endParaRPr lang="en-US" altLang="ko-KR" sz="2400" b="1" u="sng" dirty="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b="1" dirty="0">
                <a:solidFill>
                  <a:schemeClr val="tx1"/>
                </a:solidFill>
              </a:rPr>
              <a:t>장기 의존성 문제 해결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시계열 데이터 처리</a:t>
            </a:r>
            <a:r>
              <a:rPr lang="ko-KR" altLang="en-US" sz="2400" dirty="0">
                <a:solidFill>
                  <a:schemeClr val="tx1"/>
                </a:solidFill>
              </a:rPr>
              <a:t> 용이 </a:t>
            </a:r>
            <a:r>
              <a:rPr lang="en-US" altLang="ko-KR" sz="24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olidFill>
                  <a:schemeClr val="tx1"/>
                </a:solidFill>
              </a:rPr>
              <a:t>주차장 이용 패턴</a:t>
            </a:r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분석에 적합</a:t>
            </a:r>
            <a:br>
              <a:rPr lang="en-US" altLang="ko-KR" sz="2400" dirty="0">
                <a:solidFill>
                  <a:schemeClr val="tx1"/>
                </a:solidFill>
              </a:rPr>
            </a:br>
            <a:r>
              <a:rPr lang="en-US" altLang="ko-KR" sz="24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400" b="1" dirty="0">
                <a:solidFill>
                  <a:schemeClr val="tx1"/>
                </a:solidFill>
                <a:sym typeface="Wingdings" panose="05000000000000000000" pitchFamily="2" charset="2"/>
              </a:rPr>
              <a:t>정확한 혼잡도 예측</a:t>
            </a:r>
            <a:r>
              <a:rPr lang="ko-KR" alt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과</a:t>
            </a:r>
            <a:r>
              <a:rPr lang="ko-KR" altLang="en-US" sz="2400" b="1" dirty="0">
                <a:solidFill>
                  <a:schemeClr val="tx1"/>
                </a:solidFill>
                <a:sym typeface="Wingdings" panose="05000000000000000000" pitchFamily="2" charset="2"/>
              </a:rPr>
              <a:t> 실시간 데이터 반영</a:t>
            </a:r>
            <a:r>
              <a:rPr lang="ko-KR" alt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이 가능</a:t>
            </a:r>
            <a:endParaRPr lang="en-US" altLang="ko-KR" sz="24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06537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A1AAEA3-82E9-49F8-85EA-283B77F0049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EDA90-AA5F-AE50-43C4-FC3C1CB7A6E5}"/>
              </a:ext>
            </a:extLst>
          </p:cNvPr>
          <p:cNvSpPr txBox="1"/>
          <p:nvPr/>
        </p:nvSpPr>
        <p:spPr>
          <a:xfrm>
            <a:off x="6068351" y="3196216"/>
            <a:ext cx="4960012" cy="44165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j-lt"/>
                <a:ea typeface="Pretendard Light" panose="020B0600000101010101" charset="-127"/>
                <a:cs typeface="Pretendard Medium" panose="020B0600000101010101" charset="-127"/>
              </a:rPr>
              <a:t>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DE1B1-3FE3-BD92-E99D-89CE127A6C1F}"/>
              </a:ext>
            </a:extLst>
          </p:cNvPr>
          <p:cNvSpPr txBox="1"/>
          <p:nvPr/>
        </p:nvSpPr>
        <p:spPr>
          <a:xfrm>
            <a:off x="1174750" y="887855"/>
            <a:ext cx="1760738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추진일정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10138-6743-026D-A9A1-EF52F702200D}"/>
              </a:ext>
            </a:extLst>
          </p:cNvPr>
          <p:cNvSpPr txBox="1"/>
          <p:nvPr/>
        </p:nvSpPr>
        <p:spPr>
          <a:xfrm>
            <a:off x="9766799" y="549275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1"/>
                </a:solidFill>
              </a:rPr>
              <a:t>GREENWAY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9AF848D8-5042-DE69-972C-42A0176A844D}"/>
              </a:ext>
            </a:extLst>
          </p:cNvPr>
          <p:cNvSpPr txBox="1"/>
          <p:nvPr/>
        </p:nvSpPr>
        <p:spPr>
          <a:xfrm>
            <a:off x="1174750" y="822223"/>
            <a:ext cx="104900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추진일정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64D6D-A088-C4FB-7A1B-8C54F1F1B2A3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04A22714-061F-31B1-D0C6-8A57D9E2A9C3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89D8A316-071E-12F3-C7ED-E46CA2A2A99A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3587793-0E38-7BC6-979D-CC699D1776C7}"/>
              </a:ext>
            </a:extLst>
          </p:cNvPr>
          <p:cNvSpPr txBox="1"/>
          <p:nvPr/>
        </p:nvSpPr>
        <p:spPr>
          <a:xfrm>
            <a:off x="570850" y="822223"/>
            <a:ext cx="407484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04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FABAEB2-A609-B9FA-0427-0124A5296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769662"/>
              </p:ext>
            </p:extLst>
          </p:nvPr>
        </p:nvGraphicFramePr>
        <p:xfrm>
          <a:off x="1200150" y="1442319"/>
          <a:ext cx="9716666" cy="5176486"/>
        </p:xfrm>
        <a:graphic>
          <a:graphicData uri="http://schemas.openxmlformats.org/drawingml/2006/table">
            <a:tbl>
              <a:tblPr/>
              <a:tblGrid>
                <a:gridCol w="1342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2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99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60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6069">
                  <a:extLst>
                    <a:ext uri="{9D8B030D-6E8A-4147-A177-3AD203B41FA5}">
                      <a16:colId xmlns:a16="http://schemas.microsoft.com/office/drawing/2014/main" val="2216012981"/>
                    </a:ext>
                  </a:extLst>
                </a:gridCol>
              </a:tblGrid>
              <a:tr h="404326">
                <a:tc rowSpan="2"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2D1B3"/>
                    </a:solidFill>
                  </a:tcPr>
                </a:tc>
                <a:tc rowSpan="2"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추진 내용</a:t>
                      </a: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2D1B3"/>
                    </a:solidFill>
                  </a:tcPr>
                </a:tc>
                <a:tc gridSpan="6"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추진 일정</a:t>
                      </a: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2D1B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2D1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3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6</a:t>
                      </a: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월</a:t>
                      </a: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2D1B3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7</a:t>
                      </a: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월</a:t>
                      </a: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2D1B3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8</a:t>
                      </a: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월</a:t>
                      </a: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2D1B3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9</a:t>
                      </a: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월</a:t>
                      </a: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2D1B3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10</a:t>
                      </a: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월</a:t>
                      </a: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2D1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11</a:t>
                      </a: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월</a:t>
                      </a: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2D1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326">
                <a:tc rowSpan="6"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2B097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개발</a:t>
                      </a: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목적지 검색 서비스 구현</a:t>
                      </a: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3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주차장 정보 </a:t>
                      </a: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API </a:t>
                      </a: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통합</a:t>
                      </a: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43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주차장 카테고리 별 리스트 구현</a:t>
                      </a: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43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내비게이션 서비스 구현</a:t>
                      </a: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43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즐겨찾기 목록 추가</a:t>
                      </a: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432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2B097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주차장 복잡도 예측 모델 개발</a:t>
                      </a: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989849"/>
                  </a:ext>
                </a:extLst>
              </a:tr>
              <a:tr h="404326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2B097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테스트</a:t>
                      </a: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테스트</a:t>
                      </a: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버그 수정 및 피드백 반영</a:t>
                      </a: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4326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2B097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종료</a:t>
                      </a: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최종 테스트 및 완성</a:t>
                      </a: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66613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2B097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발표</a:t>
                      </a: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캡스톤</a:t>
                      </a: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 디자인 결과물 발표 </a:t>
                      </a: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/ </a:t>
                      </a: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결과 보고서 제출</a:t>
                      </a: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66613"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2B097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오프라인 미팅계획</a:t>
                      </a: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2B0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온</a:t>
                      </a: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/</a:t>
                      </a: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오프라인 회의</a:t>
                      </a: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(</a:t>
                      </a: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정기</a:t>
                      </a: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, </a:t>
                      </a:r>
                      <a:r>
                        <a:rPr kumimoji="0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수시</a:t>
                      </a: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retendard Medium" panose="020B0600000101010101" charset="-127"/>
                          <a:ea typeface="Pretendard Medium" panose="020B0600000101010101" charset="-127"/>
                          <a:cs typeface="Pretendard Medium" panose="020B0600000101010101" charset="-127"/>
                        </a:rPr>
                        <a:t>)</a:t>
                      </a: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2B0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2B0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2B0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2B0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2B0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1pPr>
                      <a:lvl2pPr marL="742950" indent="-28575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2pPr>
                      <a:lvl3pPr marL="11430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3pPr>
                      <a:lvl4pPr marL="16002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4pPr>
                      <a:lvl5pPr marL="2057400" indent="-228600" latinLnBrk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Pretendard Light"/>
                          <a:ea typeface="Pretendard Light"/>
                          <a:cs typeface="Pretendard Light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2B0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Pretendard Medium" panose="020B0600000101010101" charset="-127"/>
                        <a:ea typeface="Pretendard Medium" panose="020B0600000101010101" charset="-127"/>
                        <a:cs typeface="Pretendard Medium" panose="020B0600000101010101" charset="-127"/>
                      </a:endParaRPr>
                    </a:p>
                  </a:txBody>
                  <a:tcPr marL="62814" marR="62814" marT="17160" marB="1716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2B0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903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D1617B-E766-7DAC-0F6C-4F5BBF5CB79C}"/>
              </a:ext>
            </a:extLst>
          </p:cNvPr>
          <p:cNvSpPr/>
          <p:nvPr/>
        </p:nvSpPr>
        <p:spPr>
          <a:xfrm>
            <a:off x="2414588" y="2014538"/>
            <a:ext cx="2295525" cy="3613150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  <a:effectLst>
            <a:outerShdw blurRad="139700" dist="38100" dir="54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ADD928-8C23-7F2B-9F53-0E067BB74396}"/>
              </a:ext>
            </a:extLst>
          </p:cNvPr>
          <p:cNvSpPr/>
          <p:nvPr/>
        </p:nvSpPr>
        <p:spPr>
          <a:xfrm>
            <a:off x="7466013" y="2016125"/>
            <a:ext cx="2297112" cy="3611563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  <a:effectLst>
            <a:outerShdw blurRad="139700" dist="38100" dir="54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5C3E95E-9082-279C-F236-E5DE74B17154}"/>
              </a:ext>
            </a:extLst>
          </p:cNvPr>
          <p:cNvSpPr/>
          <p:nvPr/>
        </p:nvSpPr>
        <p:spPr>
          <a:xfrm>
            <a:off x="4949825" y="2016125"/>
            <a:ext cx="2297113" cy="3611563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  <a:effectLst>
            <a:outerShdw blurRad="139700" dist="38100" dir="54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7635E2-F033-9175-3591-4F9C275D1395}"/>
              </a:ext>
            </a:extLst>
          </p:cNvPr>
          <p:cNvSpPr txBox="1"/>
          <p:nvPr/>
        </p:nvSpPr>
        <p:spPr>
          <a:xfrm>
            <a:off x="1174750" y="822223"/>
            <a:ext cx="17036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구성원 및 역할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CD9F22-0200-D896-F8E8-232B347DC4D9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A91BBA8E-71DD-B2BA-2BA7-FA232CCA5AB5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09A8665F-5119-0C54-8CE2-F0E5C38697A4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51B16C5-95C4-754D-EE36-8343A182404A}"/>
              </a:ext>
            </a:extLst>
          </p:cNvPr>
          <p:cNvSpPr txBox="1"/>
          <p:nvPr/>
        </p:nvSpPr>
        <p:spPr>
          <a:xfrm>
            <a:off x="570850" y="822223"/>
            <a:ext cx="41229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23AF72-16DF-0C18-8D89-0DDC0EB09E3C}"/>
              </a:ext>
            </a:extLst>
          </p:cNvPr>
          <p:cNvSpPr txBox="1"/>
          <p:nvPr/>
        </p:nvSpPr>
        <p:spPr>
          <a:xfrm>
            <a:off x="2735228" y="4423204"/>
            <a:ext cx="1683596" cy="85382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프론트엔드</a:t>
            </a:r>
            <a: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/</a:t>
            </a:r>
            <a:b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UXUI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BBBA-3A49-4419-E4B4-29A632871B2E}"/>
              </a:ext>
            </a:extLst>
          </p:cNvPr>
          <p:cNvSpPr txBox="1"/>
          <p:nvPr/>
        </p:nvSpPr>
        <p:spPr>
          <a:xfrm>
            <a:off x="3023030" y="3622613"/>
            <a:ext cx="1107996" cy="47057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accent2"/>
                </a:solidFill>
              </a:rPr>
              <a:t>김 민 서</a:t>
            </a:r>
            <a:endParaRPr lang="id-ID" altLang="ko-KR" sz="2400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580366-F0AF-2D0C-BC0F-19A8F35D6EFF}"/>
              </a:ext>
            </a:extLst>
          </p:cNvPr>
          <p:cNvSpPr txBox="1"/>
          <p:nvPr/>
        </p:nvSpPr>
        <p:spPr>
          <a:xfrm>
            <a:off x="3331768" y="4147897"/>
            <a:ext cx="490519" cy="31297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dirty="0">
                <a:solidFill>
                  <a:schemeClr val="accent2"/>
                </a:solidFill>
              </a:rPr>
              <a:t>팀장</a:t>
            </a:r>
            <a:endParaRPr lang="id-ID" altLang="ko-KR" sz="1400" dirty="0">
              <a:solidFill>
                <a:schemeClr val="accent2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BB8AA33-89E3-F211-5C24-4684E0BAF6BC}"/>
              </a:ext>
            </a:extLst>
          </p:cNvPr>
          <p:cNvSpPr/>
          <p:nvPr/>
        </p:nvSpPr>
        <p:spPr>
          <a:xfrm>
            <a:off x="2428875" y="2016125"/>
            <a:ext cx="2297113" cy="984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ECE0-C8BF-3653-B579-EF79F0173D98}"/>
              </a:ext>
            </a:extLst>
          </p:cNvPr>
          <p:cNvSpPr txBox="1"/>
          <p:nvPr/>
        </p:nvSpPr>
        <p:spPr>
          <a:xfrm>
            <a:off x="4998762" y="4423204"/>
            <a:ext cx="2296693" cy="85382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프론트엔드</a:t>
            </a:r>
            <a: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/ </a:t>
            </a:r>
            <a:b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산출물</a:t>
            </a:r>
            <a: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자료조사</a:t>
            </a:r>
            <a:endParaRPr lang="en-US" altLang="ko-KR" sz="20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3395D3-F715-F607-ECC1-38895143E97A}"/>
              </a:ext>
            </a:extLst>
          </p:cNvPr>
          <p:cNvSpPr txBox="1"/>
          <p:nvPr/>
        </p:nvSpPr>
        <p:spPr>
          <a:xfrm>
            <a:off x="5542003" y="3622613"/>
            <a:ext cx="1107996" cy="47057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accent2"/>
                </a:solidFill>
              </a:rPr>
              <a:t>유 진 주</a:t>
            </a:r>
            <a:endParaRPr lang="id-ID" altLang="ko-KR" sz="2400" dirty="0">
              <a:solidFill>
                <a:schemeClr val="accent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F89A516-4358-49EF-C866-E301E4F52E5C}"/>
              </a:ext>
            </a:extLst>
          </p:cNvPr>
          <p:cNvSpPr txBox="1"/>
          <p:nvPr/>
        </p:nvSpPr>
        <p:spPr>
          <a:xfrm>
            <a:off x="5850741" y="4147897"/>
            <a:ext cx="490519" cy="31297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dirty="0">
                <a:solidFill>
                  <a:schemeClr val="accent2"/>
                </a:solidFill>
              </a:rPr>
              <a:t>팀원</a:t>
            </a:r>
            <a:endParaRPr lang="en-US" altLang="ko-KR" sz="1000" dirty="0">
              <a:solidFill>
                <a:schemeClr val="accent2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64B6EF3-601C-61ED-853B-F11A97882757}"/>
              </a:ext>
            </a:extLst>
          </p:cNvPr>
          <p:cNvSpPr txBox="1"/>
          <p:nvPr/>
        </p:nvSpPr>
        <p:spPr>
          <a:xfrm>
            <a:off x="7773174" y="4423204"/>
            <a:ext cx="1683596" cy="85382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백엔드</a:t>
            </a:r>
            <a: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b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회의록</a:t>
            </a:r>
            <a: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품질</a:t>
            </a:r>
            <a:endParaRPr lang="en-US" altLang="ko-KR" sz="20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A29DB2-02F5-F55F-C69F-E8566955DB99}"/>
              </a:ext>
            </a:extLst>
          </p:cNvPr>
          <p:cNvSpPr txBox="1"/>
          <p:nvPr/>
        </p:nvSpPr>
        <p:spPr>
          <a:xfrm>
            <a:off x="8060977" y="3622613"/>
            <a:ext cx="1107996" cy="47057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accent2"/>
                </a:solidFill>
              </a:rPr>
              <a:t>윤 채 원</a:t>
            </a:r>
            <a:endParaRPr lang="id-ID" altLang="ko-KR" sz="2400" dirty="0">
              <a:solidFill>
                <a:schemeClr val="accent2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24827EA-A5FC-D014-6F65-3897A02B69FE}"/>
              </a:ext>
            </a:extLst>
          </p:cNvPr>
          <p:cNvSpPr txBox="1"/>
          <p:nvPr/>
        </p:nvSpPr>
        <p:spPr>
          <a:xfrm>
            <a:off x="8369716" y="4147897"/>
            <a:ext cx="490519" cy="31297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dirty="0">
                <a:solidFill>
                  <a:schemeClr val="accent2"/>
                </a:solidFill>
              </a:rPr>
              <a:t>팀원</a:t>
            </a:r>
            <a:endParaRPr lang="id-ID" altLang="ko-KR" sz="1400" dirty="0">
              <a:solidFill>
                <a:schemeClr val="accent2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743FCC-CE45-BF2C-BF1C-6CC8B9E87A4E}"/>
              </a:ext>
            </a:extLst>
          </p:cNvPr>
          <p:cNvSpPr/>
          <p:nvPr/>
        </p:nvSpPr>
        <p:spPr>
          <a:xfrm>
            <a:off x="7466013" y="2019300"/>
            <a:ext cx="2297112" cy="984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F67C3B-E3ED-C4D1-86EC-5D4C6C1C8CDE}"/>
              </a:ext>
            </a:extLst>
          </p:cNvPr>
          <p:cNvSpPr/>
          <p:nvPr/>
        </p:nvSpPr>
        <p:spPr>
          <a:xfrm>
            <a:off x="4949825" y="2016125"/>
            <a:ext cx="2297113" cy="984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5FEB53-7383-9F94-9C3A-F070FAACA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87" t="2823" r="11062" b="19260"/>
          <a:stretch/>
        </p:blipFill>
        <p:spPr>
          <a:xfrm>
            <a:off x="8077416" y="2351662"/>
            <a:ext cx="1080000" cy="1110868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BECAB8D-7E1C-7128-3116-AF762A35C4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27487"/>
          <a:stretch/>
        </p:blipFill>
        <p:spPr>
          <a:xfrm>
            <a:off x="3023030" y="2372100"/>
            <a:ext cx="1091557" cy="1107605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A81B648-46CF-9B1B-E3A5-2E1A67AC80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9" t="-135" r="790" b="24346"/>
          <a:stretch/>
        </p:blipFill>
        <p:spPr>
          <a:xfrm>
            <a:off x="5542002" y="2388158"/>
            <a:ext cx="1107996" cy="111240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CF7E62-D8E8-AD4A-13FF-F3B1F64CCCAA}"/>
              </a:ext>
            </a:extLst>
          </p:cNvPr>
          <p:cNvSpPr txBox="1"/>
          <p:nvPr/>
        </p:nvSpPr>
        <p:spPr>
          <a:xfrm>
            <a:off x="4765507" y="2813447"/>
            <a:ext cx="2660985" cy="123110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Q &amp;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28AB9A-50B4-B331-D9BE-5436AAB4BD25}"/>
              </a:ext>
            </a:extLst>
          </p:cNvPr>
          <p:cNvSpPr txBox="1"/>
          <p:nvPr/>
        </p:nvSpPr>
        <p:spPr>
          <a:xfrm>
            <a:off x="9766799" y="549275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1"/>
                </a:solidFill>
              </a:rPr>
              <a:t>GREENWAY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B097"/>
            </a:gs>
            <a:gs pos="2000">
              <a:srgbClr val="02B097"/>
            </a:gs>
            <a:gs pos="100000">
              <a:srgbClr val="02847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67ED51-80D0-89ED-AC36-9E2E0F28A7A2}"/>
              </a:ext>
            </a:extLst>
          </p:cNvPr>
          <p:cNvSpPr txBox="1"/>
          <p:nvPr/>
        </p:nvSpPr>
        <p:spPr>
          <a:xfrm>
            <a:off x="4610817" y="3013501"/>
            <a:ext cx="2970365" cy="830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Pretendard ExtraBold"/>
                <a:ea typeface="Pretendard ExtraBold"/>
                <a:cs typeface="Pretendard Medium" panose="020B0600000101010101" charset="-127"/>
              </a:rPr>
              <a:t>감사합니다</a:t>
            </a:r>
            <a:endParaRPr lang="en-US" altLang="ko-KR" sz="54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latin typeface="Pretendard ExtraBold"/>
              <a:ea typeface="Pretendard ExtraBold"/>
              <a:cs typeface="Pretendard Medium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E2F25B6-4840-6C63-1BDC-993BBA8EDF9D}"/>
              </a:ext>
            </a:extLst>
          </p:cNvPr>
          <p:cNvSpPr/>
          <p:nvPr/>
        </p:nvSpPr>
        <p:spPr>
          <a:xfrm>
            <a:off x="0" y="0"/>
            <a:ext cx="4964113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077B8-0406-785D-486A-D82EB287C437}"/>
              </a:ext>
            </a:extLst>
          </p:cNvPr>
          <p:cNvSpPr txBox="1"/>
          <p:nvPr/>
        </p:nvSpPr>
        <p:spPr>
          <a:xfrm>
            <a:off x="1084603" y="659629"/>
            <a:ext cx="2051844" cy="830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Medium" panose="020B0600000101010101" charset="-127"/>
              </a:rPr>
              <a:t>INDEX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5A65657-ECD8-3544-75E3-7964AFB66B97}"/>
              </a:ext>
            </a:extLst>
          </p:cNvPr>
          <p:cNvCxnSpPr>
            <a:cxnSpLocks/>
          </p:cNvCxnSpPr>
          <p:nvPr/>
        </p:nvCxnSpPr>
        <p:spPr>
          <a:xfrm>
            <a:off x="1084263" y="2413000"/>
            <a:ext cx="279558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B8086B2-D344-81DF-D7D5-09CFC6B4B807}"/>
              </a:ext>
            </a:extLst>
          </p:cNvPr>
          <p:cNvCxnSpPr>
            <a:cxnSpLocks/>
          </p:cNvCxnSpPr>
          <p:nvPr/>
        </p:nvCxnSpPr>
        <p:spPr>
          <a:xfrm>
            <a:off x="1084263" y="6089650"/>
            <a:ext cx="279558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4475AA9-1CAF-4F64-4801-54EACD455444}"/>
              </a:ext>
            </a:extLst>
          </p:cNvPr>
          <p:cNvSpPr txBox="1"/>
          <p:nvPr/>
        </p:nvSpPr>
        <p:spPr>
          <a:xfrm>
            <a:off x="10381161" y="798128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3"/>
                </a:solidFill>
              </a:rPr>
              <a:t>GREENWAY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48CFDC-2112-A1A1-B858-98AE9EB9C195}"/>
              </a:ext>
            </a:extLst>
          </p:cNvPr>
          <p:cNvSpPr txBox="1"/>
          <p:nvPr/>
        </p:nvSpPr>
        <p:spPr>
          <a:xfrm>
            <a:off x="5733320" y="1818031"/>
            <a:ext cx="2709716" cy="34098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14350" indent="-5143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lain"/>
              <a:defRPr/>
            </a:pPr>
            <a:r>
              <a:rPr lang="ko-KR" altLang="en-US" sz="28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lt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배경 및 필요성</a:t>
            </a:r>
            <a:endParaRPr lang="en-US" altLang="ko-KR" sz="2800" b="1" spc="-20" dirty="0">
              <a:ln>
                <a:solidFill>
                  <a:srgbClr val="000000">
                    <a:alpha val="0"/>
                  </a:srgbClr>
                </a:solidFill>
              </a:ln>
              <a:latin typeface="+mj-lt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514350" indent="-5143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lain"/>
              <a:defRPr/>
            </a:pPr>
            <a:r>
              <a:rPr lang="ko-KR" altLang="en-US" sz="28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lt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목표 및 비전</a:t>
            </a:r>
            <a:endParaRPr lang="en-US" altLang="ko-KR" sz="2800" b="1" spc="-20" dirty="0">
              <a:ln>
                <a:solidFill>
                  <a:srgbClr val="000000">
                    <a:alpha val="0"/>
                  </a:srgbClr>
                </a:solidFill>
              </a:ln>
              <a:latin typeface="+mj-lt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514350" indent="-5143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lain"/>
              <a:defRPr/>
            </a:pPr>
            <a:r>
              <a:rPr lang="ko-KR" altLang="en-US" sz="28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lt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프로젝트내용</a:t>
            </a:r>
            <a:endParaRPr lang="en-US" altLang="ko-KR" sz="2800" b="1" spc="-20" dirty="0">
              <a:ln>
                <a:solidFill>
                  <a:srgbClr val="000000">
                    <a:alpha val="0"/>
                  </a:srgbClr>
                </a:solidFill>
              </a:ln>
              <a:latin typeface="+mj-lt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514350" indent="-5143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lain"/>
              <a:defRPr/>
            </a:pPr>
            <a:r>
              <a:rPr lang="ko-KR" altLang="en-US" sz="28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lt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추진일정</a:t>
            </a:r>
            <a:endParaRPr lang="en-US" altLang="ko-KR" sz="2800" b="1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2" name="그림 1" descr="텍스트, 책, 종이, 사무용품이(가) 표시된 사진&#10;&#10;자동 생성된 설명">
            <a:extLst>
              <a:ext uri="{FF2B5EF4-FFF2-40B4-BE49-F238E27FC236}">
                <a16:creationId xmlns:a16="http://schemas.microsoft.com/office/drawing/2014/main" id="{502FB77B-3911-A9FC-65C8-C6A70EF7C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/>
          <a:stretch/>
        </p:blipFill>
        <p:spPr>
          <a:xfrm>
            <a:off x="1084604" y="2694673"/>
            <a:ext cx="2794680" cy="3113305"/>
          </a:xfrm>
          <a:custGeom>
            <a:avLst/>
            <a:gdLst>
              <a:gd name="connsiteX0" fmla="*/ 0 w 2794680"/>
              <a:gd name="connsiteY0" fmla="*/ 0 h 3113305"/>
              <a:gd name="connsiteX1" fmla="*/ 2794680 w 2794680"/>
              <a:gd name="connsiteY1" fmla="*/ 0 h 3113305"/>
              <a:gd name="connsiteX2" fmla="*/ 2794680 w 2794680"/>
              <a:gd name="connsiteY2" fmla="*/ 3113305 h 3113305"/>
              <a:gd name="connsiteX3" fmla="*/ 0 w 2794680"/>
              <a:gd name="connsiteY3" fmla="*/ 3113305 h 311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680" h="3113305">
                <a:moveTo>
                  <a:pt x="0" y="0"/>
                </a:moveTo>
                <a:lnTo>
                  <a:pt x="2794680" y="0"/>
                </a:lnTo>
                <a:lnTo>
                  <a:pt x="2794680" y="3113305"/>
                </a:lnTo>
                <a:lnTo>
                  <a:pt x="0" y="3113305"/>
                </a:lnTo>
                <a:close/>
              </a:path>
            </a:pathLst>
          </a:cu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6655355-89E5-CE90-8202-C501F41D3658}"/>
              </a:ext>
            </a:extLst>
          </p:cNvPr>
          <p:cNvSpPr/>
          <p:nvPr/>
        </p:nvSpPr>
        <p:spPr>
          <a:xfrm>
            <a:off x="1084263" y="2693988"/>
            <a:ext cx="2795587" cy="3114675"/>
          </a:xfrm>
          <a:prstGeom prst="rect">
            <a:avLst/>
          </a:prstGeom>
          <a:solidFill>
            <a:schemeClr val="accent3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9735830-417C-0572-C74E-EC4FA679D21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55531-BE89-7C9C-DAE2-4EC6C02F3D6D}"/>
              </a:ext>
            </a:extLst>
          </p:cNvPr>
          <p:cNvSpPr txBox="1"/>
          <p:nvPr/>
        </p:nvSpPr>
        <p:spPr>
          <a:xfrm>
            <a:off x="1174749" y="887854"/>
            <a:ext cx="3197746" cy="61555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배경 및 필요성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129B42-F909-A39F-CF42-5C7238EABED5}"/>
              </a:ext>
            </a:extLst>
          </p:cNvPr>
          <p:cNvSpPr txBox="1"/>
          <p:nvPr/>
        </p:nvSpPr>
        <p:spPr>
          <a:xfrm>
            <a:off x="9766799" y="549275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chemeClr val="accent1"/>
                </a:solidFill>
              </a:rPr>
              <a:t>GREENWAY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66D0D-1F75-2282-8EB9-833EABC6DABC}"/>
              </a:ext>
            </a:extLst>
          </p:cNvPr>
          <p:cNvSpPr txBox="1"/>
          <p:nvPr/>
        </p:nvSpPr>
        <p:spPr>
          <a:xfrm>
            <a:off x="6765657" y="3196216"/>
            <a:ext cx="4262706" cy="44165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j-lt"/>
                <a:ea typeface="Pretendard Light" panose="020B0600000101010101" charset="-127"/>
                <a:cs typeface="Pretendard Medium" panose="020B0600000101010101" charset="-127"/>
              </a:rPr>
              <a:t>01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EA49389-8826-7709-CF9C-664546766F7A}"/>
              </a:ext>
            </a:extLst>
          </p:cNvPr>
          <p:cNvSpPr txBox="1"/>
          <p:nvPr/>
        </p:nvSpPr>
        <p:spPr>
          <a:xfrm>
            <a:off x="1174750" y="822223"/>
            <a:ext cx="263758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배경 및 필요성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배경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0D1DCC-2692-A202-E29E-FEE9A833FE87}"/>
              </a:ext>
            </a:extLst>
          </p:cNvPr>
          <p:cNvSpPr txBox="1"/>
          <p:nvPr/>
        </p:nvSpPr>
        <p:spPr>
          <a:xfrm>
            <a:off x="10343062" y="914556"/>
            <a:ext cx="1261563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3"/>
                </a:solidFill>
              </a:rPr>
              <a:t>GREENWAY</a:t>
            </a: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2143A824-4110-E2C0-317E-01A954FC77B8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955B9C1-00EB-163D-2FDA-FFD09C866263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E8F0176-DAE0-F32F-9805-A1E4B6A0EEB3}"/>
              </a:ext>
            </a:extLst>
          </p:cNvPr>
          <p:cNvSpPr txBox="1"/>
          <p:nvPr/>
        </p:nvSpPr>
        <p:spPr>
          <a:xfrm>
            <a:off x="570850" y="822223"/>
            <a:ext cx="32092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01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EA6573A-8A6A-F8AE-B6E8-6EF617DAA79B}"/>
              </a:ext>
            </a:extLst>
          </p:cNvPr>
          <p:cNvSpPr/>
          <p:nvPr/>
        </p:nvSpPr>
        <p:spPr>
          <a:xfrm>
            <a:off x="1547813" y="2315677"/>
            <a:ext cx="2522537" cy="2181225"/>
          </a:xfrm>
          <a:prstGeom prst="rect">
            <a:avLst/>
          </a:prstGeom>
          <a:solidFill>
            <a:schemeClr val="accent1"/>
          </a:solidFill>
          <a:ln w="6350">
            <a:solidFill>
              <a:srgbClr val="02B09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  <a:ea typeface="맑은 고딕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FB4AB23-79F2-5EA1-9C10-360B761A44C6}"/>
              </a:ext>
            </a:extLst>
          </p:cNvPr>
          <p:cNvSpPr/>
          <p:nvPr/>
        </p:nvSpPr>
        <p:spPr>
          <a:xfrm>
            <a:off x="1568450" y="2315677"/>
            <a:ext cx="2522538" cy="73025"/>
          </a:xfrm>
          <a:prstGeom prst="rect">
            <a:avLst/>
          </a:prstGeom>
          <a:solidFill>
            <a:schemeClr val="accent3"/>
          </a:solidFill>
          <a:ln>
            <a:solidFill>
              <a:srgbClr val="02B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  <a:ea typeface="맑은 고딕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F2F5F49-E238-30D0-63D9-60CD88EC995F}"/>
              </a:ext>
            </a:extLst>
          </p:cNvPr>
          <p:cNvSpPr/>
          <p:nvPr/>
        </p:nvSpPr>
        <p:spPr>
          <a:xfrm>
            <a:off x="4835525" y="2315677"/>
            <a:ext cx="2520950" cy="2181225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  <a:ea typeface="맑은 고딕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9ACB915-07D9-0677-A6D2-FA3F13066BA0}"/>
              </a:ext>
            </a:extLst>
          </p:cNvPr>
          <p:cNvSpPr/>
          <p:nvPr/>
        </p:nvSpPr>
        <p:spPr>
          <a:xfrm>
            <a:off x="4835525" y="2315677"/>
            <a:ext cx="2520950" cy="73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  <a:ea typeface="맑은 고딕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F80E278-FF78-C0C0-B43B-A09B3F9A9A8B}"/>
              </a:ext>
            </a:extLst>
          </p:cNvPr>
          <p:cNvSpPr/>
          <p:nvPr/>
        </p:nvSpPr>
        <p:spPr>
          <a:xfrm>
            <a:off x="8101013" y="2315677"/>
            <a:ext cx="2522537" cy="730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  <a:ea typeface="맑은 고딕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4D20CC2-1D15-B350-4E79-E8BB7BA8A9F4}"/>
              </a:ext>
            </a:extLst>
          </p:cNvPr>
          <p:cNvSpPr txBox="1"/>
          <p:nvPr/>
        </p:nvSpPr>
        <p:spPr>
          <a:xfrm>
            <a:off x="3146803" y="5053261"/>
            <a:ext cx="5898411" cy="8768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국내외 연구에서도 스마트 시티 구현의 일환으로</a:t>
            </a:r>
            <a:r>
              <a:rPr lang="en-US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</a:p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ICT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</a:t>
            </a:r>
            <a:r>
              <a:rPr lang="en-US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활용한 </a:t>
            </a:r>
            <a:r>
              <a:rPr lang="ko-KR" altLang="en-US" sz="24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+mj-ea"/>
                <a:ea typeface="+mj-ea"/>
                <a:cs typeface="Pretendard Medium" panose="02000603000000020004" pitchFamily="2" charset="-127"/>
              </a:rPr>
              <a:t>스마트 주차 솔루션의 필요성 강조</a:t>
            </a:r>
            <a:endParaRPr lang="id-ID" altLang="ko-KR" sz="2400" b="1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+mj-ea"/>
              <a:ea typeface="+mj-ea"/>
              <a:cs typeface="Pretendard Medium" panose="020006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2773A9-9771-AA22-597C-D2E132027525}"/>
              </a:ext>
            </a:extLst>
          </p:cNvPr>
          <p:cNvSpPr txBox="1"/>
          <p:nvPr/>
        </p:nvSpPr>
        <p:spPr>
          <a:xfrm>
            <a:off x="1343712" y="2512750"/>
            <a:ext cx="3016469" cy="85382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도시화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</a:t>
            </a: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자동차 보유 대수의 증가</a:t>
            </a:r>
            <a:endParaRPr lang="en-US" altLang="ko-KR" sz="2000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3D278F5F-FE01-C3EE-D307-2F26868D00A4}"/>
              </a:ext>
            </a:extLst>
          </p:cNvPr>
          <p:cNvSpPr/>
          <p:nvPr/>
        </p:nvSpPr>
        <p:spPr>
          <a:xfrm>
            <a:off x="2444750" y="3406290"/>
            <a:ext cx="727075" cy="558800"/>
          </a:xfrm>
          <a:prstGeom prst="downArrow">
            <a:avLst>
              <a:gd name="adj1" fmla="val 18938"/>
              <a:gd name="adj2" fmla="val 318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F8D9BA-7FDA-D457-0BA3-A5CB9A06B8C7}"/>
              </a:ext>
            </a:extLst>
          </p:cNvPr>
          <p:cNvSpPr txBox="1"/>
          <p:nvPr/>
        </p:nvSpPr>
        <p:spPr>
          <a:xfrm>
            <a:off x="1357311" y="3954943"/>
            <a:ext cx="3016469" cy="45371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주차 공간 부족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4013243-ABB9-75DE-5F95-B7AB5EC36E7E}"/>
              </a:ext>
            </a:extLst>
          </p:cNvPr>
          <p:cNvSpPr/>
          <p:nvPr/>
        </p:nvSpPr>
        <p:spPr>
          <a:xfrm>
            <a:off x="8101013" y="2315677"/>
            <a:ext cx="2522537" cy="2181225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  <a:ea typeface="맑은 고딕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5C787D2-7E78-506E-47AC-D47F200AEEC5}"/>
              </a:ext>
            </a:extLst>
          </p:cNvPr>
          <p:cNvSpPr/>
          <p:nvPr/>
        </p:nvSpPr>
        <p:spPr>
          <a:xfrm>
            <a:off x="8101013" y="2315677"/>
            <a:ext cx="2522537" cy="73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  <a:ea typeface="맑은 고딕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70C08F-C21F-158D-93A3-BB0BD918DBD5}"/>
              </a:ext>
            </a:extLst>
          </p:cNvPr>
          <p:cNvSpPr txBox="1"/>
          <p:nvPr/>
        </p:nvSpPr>
        <p:spPr>
          <a:xfrm>
            <a:off x="4835525" y="3015890"/>
            <a:ext cx="2520951" cy="85382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주차 공간을 찾는데 </a:t>
            </a:r>
            <a:b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</a:b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많은 시간 소요</a:t>
            </a:r>
            <a:endParaRPr lang="en-US" altLang="ko-KR" sz="2000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B34C5D-7103-0430-FB0E-CEC037EE2316}"/>
              </a:ext>
            </a:extLst>
          </p:cNvPr>
          <p:cNvSpPr txBox="1"/>
          <p:nvPr/>
        </p:nvSpPr>
        <p:spPr>
          <a:xfrm>
            <a:off x="7818221" y="3053797"/>
            <a:ext cx="3016469" cy="85382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교통체증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을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가중시키는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주요 요인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B36E4-1693-E4AC-352C-47D9B10CD18C}"/>
              </a:ext>
            </a:extLst>
          </p:cNvPr>
          <p:cNvSpPr txBox="1"/>
          <p:nvPr/>
        </p:nvSpPr>
        <p:spPr>
          <a:xfrm>
            <a:off x="2497304" y="1909817"/>
            <a:ext cx="621965" cy="4075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B0600000101010101" charset="-127"/>
              </a:rPr>
              <a:t>원인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631CAE-8D15-A98B-3AEA-8C61D6B20EB2}"/>
              </a:ext>
            </a:extLst>
          </p:cNvPr>
          <p:cNvSpPr txBox="1"/>
          <p:nvPr/>
        </p:nvSpPr>
        <p:spPr>
          <a:xfrm>
            <a:off x="8906147" y="1909092"/>
            <a:ext cx="840615" cy="4075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B0600000101010101" charset="-127"/>
              </a:rPr>
              <a:t>문제점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157A0-F868-D406-38A7-98FA2C887D0B}"/>
              </a:ext>
            </a:extLst>
          </p:cNvPr>
          <p:cNvSpPr txBox="1"/>
          <p:nvPr/>
        </p:nvSpPr>
        <p:spPr>
          <a:xfrm>
            <a:off x="5785017" y="1906792"/>
            <a:ext cx="621965" cy="4075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B0600000101010101" charset="-127"/>
              </a:rPr>
              <a:t>결과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latin typeface="+mj-ea"/>
              <a:ea typeface="+mj-ea"/>
              <a:cs typeface="Pretendard Medium" panose="020B0600000101010101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EA49389-8826-7709-CF9C-664546766F7A}"/>
              </a:ext>
            </a:extLst>
          </p:cNvPr>
          <p:cNvSpPr txBox="1"/>
          <p:nvPr/>
        </p:nvSpPr>
        <p:spPr>
          <a:xfrm>
            <a:off x="1174750" y="822223"/>
            <a:ext cx="268086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배경 및 필요성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배경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0D1DCC-2692-A202-E29E-FEE9A833FE87}"/>
              </a:ext>
            </a:extLst>
          </p:cNvPr>
          <p:cNvSpPr txBox="1"/>
          <p:nvPr/>
        </p:nvSpPr>
        <p:spPr>
          <a:xfrm>
            <a:off x="10343062" y="914556"/>
            <a:ext cx="1261563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3"/>
                </a:solidFill>
              </a:rPr>
              <a:t>GREENWAY</a:t>
            </a: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2143A824-4110-E2C0-317E-01A954FC77B8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955B9C1-00EB-163D-2FDA-FFD09C866263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E8F0176-DAE0-F32F-9805-A1E4B6A0EEB3}"/>
              </a:ext>
            </a:extLst>
          </p:cNvPr>
          <p:cNvSpPr txBox="1"/>
          <p:nvPr/>
        </p:nvSpPr>
        <p:spPr>
          <a:xfrm>
            <a:off x="570850" y="822223"/>
            <a:ext cx="32092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01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4D20CC2-1D15-B350-4E79-E8BB7BA8A9F4}"/>
              </a:ext>
            </a:extLst>
          </p:cNvPr>
          <p:cNvSpPr txBox="1"/>
          <p:nvPr/>
        </p:nvSpPr>
        <p:spPr>
          <a:xfrm>
            <a:off x="1138360" y="2450692"/>
            <a:ext cx="7437934" cy="1135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자전거</a:t>
            </a:r>
            <a:r>
              <a:rPr lang="en-US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킥보드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등 개인 이동수단의 사용 증가</a:t>
            </a:r>
            <a:endParaRPr lang="en-US" altLang="ko-KR" sz="24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도심지의 무분별한 주차로 인해 보행자와 차량의 통행 방해</a:t>
            </a:r>
          </a:p>
        </p:txBody>
      </p:sp>
      <p:pic>
        <p:nvPicPr>
          <p:cNvPr id="3" name="그래픽 2" descr="자전거 타기 단색으로 채워진">
            <a:extLst>
              <a:ext uri="{FF2B5EF4-FFF2-40B4-BE49-F238E27FC236}">
                <a16:creationId xmlns:a16="http://schemas.microsoft.com/office/drawing/2014/main" id="{ED12B8BD-58CD-9948-DE8E-331F8DAAB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8300" y="3944948"/>
            <a:ext cx="1998496" cy="1998496"/>
          </a:xfrm>
          <a:prstGeom prst="rect">
            <a:avLst/>
          </a:prstGeom>
        </p:spPr>
      </p:pic>
      <p:pic>
        <p:nvPicPr>
          <p:cNvPr id="1026" name="Picture 2" descr="킥보드 아이콘 로고 일러스트 ai 다운로드 - 로고요고">
            <a:extLst>
              <a:ext uri="{FF2B5EF4-FFF2-40B4-BE49-F238E27FC236}">
                <a16:creationId xmlns:a16="http://schemas.microsoft.com/office/drawing/2014/main" id="{E8A5FAA9-E265-7C0E-2664-89E599C2A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9" t="26316" r="28774" b="28081"/>
          <a:stretch/>
        </p:blipFill>
        <p:spPr bwMode="auto">
          <a:xfrm>
            <a:off x="9352462" y="1497986"/>
            <a:ext cx="1981199" cy="220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AF07E7-32F0-333C-3C5A-8EA3B92E658E}"/>
              </a:ext>
            </a:extLst>
          </p:cNvPr>
          <p:cNvSpPr txBox="1"/>
          <p:nvPr/>
        </p:nvSpPr>
        <p:spPr>
          <a:xfrm>
            <a:off x="1198282" y="4524100"/>
            <a:ext cx="7124123" cy="470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주차 관리 시스템 필요성 대두</a:t>
            </a:r>
            <a:endParaRPr lang="en-US" altLang="ko-KR" sz="24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2B097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32F2EC0D-B97E-06FE-451F-4E000D95BF06}"/>
              </a:ext>
            </a:extLst>
          </p:cNvPr>
          <p:cNvSpPr/>
          <p:nvPr/>
        </p:nvSpPr>
        <p:spPr>
          <a:xfrm rot="5400000">
            <a:off x="4402363" y="3700277"/>
            <a:ext cx="715963" cy="70961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 sz="240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96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EA49389-8826-7709-CF9C-664546766F7A}"/>
              </a:ext>
            </a:extLst>
          </p:cNvPr>
          <p:cNvSpPr txBox="1"/>
          <p:nvPr/>
        </p:nvSpPr>
        <p:spPr>
          <a:xfrm>
            <a:off x="1174750" y="822223"/>
            <a:ext cx="268086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배경 및 필요성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배경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0D1DCC-2692-A202-E29E-FEE9A833FE87}"/>
              </a:ext>
            </a:extLst>
          </p:cNvPr>
          <p:cNvSpPr txBox="1"/>
          <p:nvPr/>
        </p:nvSpPr>
        <p:spPr>
          <a:xfrm>
            <a:off x="10343062" y="914556"/>
            <a:ext cx="1261563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3"/>
                </a:solidFill>
              </a:rPr>
              <a:t>GREENWAY</a:t>
            </a: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2143A824-4110-E2C0-317E-01A954FC77B8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955B9C1-00EB-163D-2FDA-FFD09C866263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E8F0176-DAE0-F32F-9805-A1E4B6A0EEB3}"/>
              </a:ext>
            </a:extLst>
          </p:cNvPr>
          <p:cNvSpPr txBox="1"/>
          <p:nvPr/>
        </p:nvSpPr>
        <p:spPr>
          <a:xfrm>
            <a:off x="570850" y="822223"/>
            <a:ext cx="32092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01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2767C71-0DC7-8095-55CB-0E62F1B7B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12598568">
            <a:extLst>
              <a:ext uri="{FF2B5EF4-FFF2-40B4-BE49-F238E27FC236}">
                <a16:creationId xmlns:a16="http://schemas.microsoft.com/office/drawing/2014/main" id="{66C294DE-FB7D-4810-ECA2-E1D9384C0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18" b="2156"/>
          <a:stretch>
            <a:fillRect/>
          </a:stretch>
        </p:blipFill>
        <p:spPr bwMode="auto">
          <a:xfrm>
            <a:off x="570850" y="1556578"/>
            <a:ext cx="5130722" cy="120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F889C1A5-D896-8034-41C6-375607701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559721064">
            <a:extLst>
              <a:ext uri="{FF2B5EF4-FFF2-40B4-BE49-F238E27FC236}">
                <a16:creationId xmlns:a16="http://schemas.microsoft.com/office/drawing/2014/main" id="{555B0FAD-D647-012F-9A16-DB80298C1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" r="1216"/>
          <a:stretch>
            <a:fillRect/>
          </a:stretch>
        </p:blipFill>
        <p:spPr bwMode="auto">
          <a:xfrm>
            <a:off x="570850" y="2843572"/>
            <a:ext cx="5130722" cy="344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565290-1E1F-7C36-FFE8-C1D3E46FA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624" y="2051051"/>
            <a:ext cx="5786514" cy="349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4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F1EA6D6-737C-2941-04B1-9009EA9EEAE0}"/>
              </a:ext>
            </a:extLst>
          </p:cNvPr>
          <p:cNvSpPr txBox="1"/>
          <p:nvPr/>
        </p:nvSpPr>
        <p:spPr>
          <a:xfrm>
            <a:off x="1174750" y="822223"/>
            <a:ext cx="2756204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배경 및 필요성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- </a:t>
            </a:r>
            <a:r>
              <a:rPr lang="ko-KR" altLang="en-US" sz="24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차별점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8E6B3A-2FE7-3926-B875-4C0FDC2E0CE8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1DAF3716-94AA-9EE4-432B-0BF0BE27EF2F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885E77C1-F31E-4800-8EA1-DAB9F071638A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A6D95AC-D99F-6608-A602-8F8E2F8CA714}"/>
              </a:ext>
            </a:extLst>
          </p:cNvPr>
          <p:cNvSpPr txBox="1"/>
          <p:nvPr/>
        </p:nvSpPr>
        <p:spPr>
          <a:xfrm>
            <a:off x="570850" y="822223"/>
            <a:ext cx="32092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35BB0-30C3-289D-C6E3-B3DF448C100D}"/>
              </a:ext>
            </a:extLst>
          </p:cNvPr>
          <p:cNvSpPr txBox="1"/>
          <p:nvPr/>
        </p:nvSpPr>
        <p:spPr>
          <a:xfrm>
            <a:off x="1393014" y="1821011"/>
            <a:ext cx="10664825" cy="388689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기존 앱의 단점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b="1" dirty="0"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자전거와 킥보드의 주차장은 확인이 불가함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solidFill>
                  <a:schemeClr val="tx1"/>
                </a:solidFill>
              </a:rPr>
              <a:t>내비게이션 서비스와 </a:t>
            </a:r>
            <a:r>
              <a:rPr lang="ko-KR" altLang="en-US" sz="2400" b="1" dirty="0"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실시간으로 주차 가능한 자릿수를 확인하지 못함</a:t>
            </a:r>
            <a:endParaRPr lang="en-US" altLang="ko-KR" sz="2400" b="1" dirty="0">
              <a:solidFill>
                <a:schemeClr val="accent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dirty="0">
              <a:solidFill>
                <a:schemeClr val="tx1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개선방향</a:t>
            </a:r>
            <a:endParaRPr lang="en-US" altLang="ko-KR" sz="2400" dirty="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solidFill>
                  <a:schemeClr val="tx1"/>
                </a:solidFill>
              </a:rPr>
              <a:t>직관적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사용자 친화적인 서비스 제공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solidFill>
                  <a:schemeClr val="tx1"/>
                </a:solidFill>
              </a:rPr>
              <a:t>차량 뿐만 아니라 자전거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 err="1">
                <a:solidFill>
                  <a:schemeClr val="tx1"/>
                </a:solidFill>
              </a:rPr>
              <a:t>킥보드</a:t>
            </a:r>
            <a:r>
              <a:rPr lang="ko-KR" altLang="en-US" sz="2400" dirty="0">
                <a:solidFill>
                  <a:schemeClr val="tx1"/>
                </a:solidFill>
              </a:rPr>
              <a:t> 주차구역까지 확인 가능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solidFill>
                  <a:schemeClr val="tx1"/>
                </a:solidFill>
              </a:rPr>
              <a:t>실시간 주차대수 확인 가능</a:t>
            </a:r>
            <a:endParaRPr lang="id-ID" altLang="ko-KR" sz="24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FB6F7E-85D8-26BC-C73E-71CC1F0D2A75}"/>
              </a:ext>
            </a:extLst>
          </p:cNvPr>
          <p:cNvCxnSpPr>
            <a:cxnSpLocks/>
          </p:cNvCxnSpPr>
          <p:nvPr/>
        </p:nvCxnSpPr>
        <p:spPr>
          <a:xfrm>
            <a:off x="1480327" y="1672640"/>
            <a:ext cx="622300" cy="0"/>
          </a:xfrm>
          <a:prstGeom prst="line">
            <a:avLst/>
          </a:prstGeom>
          <a:ln w="22225">
            <a:solidFill>
              <a:schemeClr val="accen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36722F5-30E4-B7F5-337A-8D0BA87852AD}"/>
              </a:ext>
            </a:extLst>
          </p:cNvPr>
          <p:cNvCxnSpPr>
            <a:cxnSpLocks/>
          </p:cNvCxnSpPr>
          <p:nvPr/>
        </p:nvCxnSpPr>
        <p:spPr>
          <a:xfrm>
            <a:off x="1480327" y="6254540"/>
            <a:ext cx="28829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템플릿 01_TEAL">
      <a:dk1>
        <a:srgbClr val="000000"/>
      </a:dk1>
      <a:lt1>
        <a:srgbClr val="FFFFFF"/>
      </a:lt1>
      <a:dk2>
        <a:srgbClr val="FFFF00"/>
      </a:dk2>
      <a:lt2>
        <a:srgbClr val="FFFF00"/>
      </a:lt2>
      <a:accent1>
        <a:srgbClr val="FFFFFF"/>
      </a:accent1>
      <a:accent2>
        <a:srgbClr val="0C0C0C"/>
      </a:accent2>
      <a:accent3>
        <a:srgbClr val="02B097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사용자 지정 7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02B097"/>
          </a:solidFill>
        </a:ln>
      </a:spPr>
      <a:bodyPr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13255</TotalTime>
  <Words>1011</Words>
  <Application>Microsoft Office PowerPoint</Application>
  <PresentationFormat>와이드스크린</PresentationFormat>
  <Paragraphs>266</Paragraphs>
  <Slides>31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굴림</vt:lpstr>
      <vt:lpstr>Arial</vt:lpstr>
      <vt:lpstr>Pretendard Medium</vt:lpstr>
      <vt:lpstr>Pretendard ExtraBold</vt:lpstr>
      <vt:lpstr>맑은 고딕</vt:lpstr>
      <vt:lpstr>Wingdings</vt:lpstr>
      <vt:lpstr>Pretendard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Taewon</dc:creator>
  <cp:lastModifiedBy>민서 김</cp:lastModifiedBy>
  <cp:revision>581</cp:revision>
  <cp:lastPrinted>2024-03-06T08:54:29Z</cp:lastPrinted>
  <dcterms:created xsi:type="dcterms:W3CDTF">2022-03-08T09:40:54Z</dcterms:created>
  <dcterms:modified xsi:type="dcterms:W3CDTF">2024-07-09T09:41:13Z</dcterms:modified>
</cp:coreProperties>
</file>